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2" r:id="rId2"/>
  </p:sldMasterIdLst>
  <p:notesMasterIdLst>
    <p:notesMasterId r:id="rId31"/>
  </p:notesMasterIdLst>
  <p:sldIdLst>
    <p:sldId id="521" r:id="rId3"/>
    <p:sldId id="275" r:id="rId4"/>
    <p:sldId id="276" r:id="rId5"/>
    <p:sldId id="277" r:id="rId6"/>
    <p:sldId id="278" r:id="rId7"/>
    <p:sldId id="279" r:id="rId8"/>
    <p:sldId id="280" r:id="rId9"/>
    <p:sldId id="281" r:id="rId10"/>
    <p:sldId id="282" r:id="rId11"/>
    <p:sldId id="283" r:id="rId12"/>
    <p:sldId id="284" r:id="rId13"/>
    <p:sldId id="285" r:id="rId14"/>
    <p:sldId id="286" r:id="rId15"/>
    <p:sldId id="258" r:id="rId16"/>
    <p:sldId id="260" r:id="rId17"/>
    <p:sldId id="261" r:id="rId18"/>
    <p:sldId id="262" r:id="rId19"/>
    <p:sldId id="264" r:id="rId20"/>
    <p:sldId id="266" r:id="rId21"/>
    <p:sldId id="267" r:id="rId22"/>
    <p:sldId id="268" r:id="rId23"/>
    <p:sldId id="269" r:id="rId24"/>
    <p:sldId id="270" r:id="rId25"/>
    <p:sldId id="271" r:id="rId26"/>
    <p:sldId id="272" r:id="rId27"/>
    <p:sldId id="274" r:id="rId28"/>
    <p:sldId id="501" r:id="rId29"/>
    <p:sldId id="517" r:id="rId3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B16F636F-5CC4-4024-9422-8BD4E3672562}" v="4" dt="2021-08-09T07:24:24.579"/>
  </p1510:revLst>
</p1510:revInfo>
</file>

<file path=ppt/tableStyles.xml><?xml version="1.0" encoding="utf-8"?>
<a:tblStyleLst xmlns:a="http://schemas.openxmlformats.org/drawingml/2006/main" def="{5C22544A-7EE6-4342-B048-85BDC9FD1C3A}">
  <a:tblStyle styleId="{125E5076-3810-47DD-B79F-674D7AD40C01}" styleName="深色样式 1 - 强调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5C22544A-7EE6-4342-B048-85BDC9FD1C3A}" styleName="中度样式 2 - 强调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无样式，网格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1" autoAdjust="0"/>
    <p:restoredTop sz="94660"/>
  </p:normalViewPr>
  <p:slideViewPr>
    <p:cSldViewPr snapToGrid="0">
      <p:cViewPr varScale="1">
        <p:scale>
          <a:sx n="73" d="100"/>
          <a:sy n="73" d="100"/>
        </p:scale>
        <p:origin x="582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34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presProps" Target="pres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microsoft.com/office/2015/10/relationships/revisionInfo" Target="revisionInfo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tableStyles" Target="tableStyles.xml"/><Relationship Id="rId8" Type="http://schemas.openxmlformats.org/officeDocument/2006/relationships/slide" Target="slides/slide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EFD42F7-718C-4B98-AAEC-167E6DDD60A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1B2AA4F-B828-4D7C-AFD3-893933DAFCB4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 idx="2"/>
          </p:nvPr>
        </p:nvSpPr>
        <p:spPr/>
      </p:sp>
      <p:sp>
        <p:nvSpPr>
          <p:cNvPr id="3" name="Text Placeholder 2"/>
          <p:cNvSpPr>
            <a:spLocks noGrp="1"/>
          </p:cNvSpPr>
          <p:nvPr>
            <p:ph type="body" idx="3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 idx="2"/>
          </p:nvPr>
        </p:nvSpPr>
        <p:spPr/>
      </p:sp>
      <p:sp>
        <p:nvSpPr>
          <p:cNvPr id="3" name="Text Placeholder 2"/>
          <p:cNvSpPr>
            <a:spLocks noGrp="1"/>
          </p:cNvSpPr>
          <p:nvPr>
            <p:ph type="body" idx="3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6.pn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DC4D3E3-CA7E-4E70-9736-8ABB338D9562}"/>
              </a:ext>
            </a:extLst>
          </p:cNvPr>
          <p:cNvSpPr/>
          <p:nvPr userDrawn="1"/>
        </p:nvSpPr>
        <p:spPr>
          <a:xfrm>
            <a:off x="173046" y="285186"/>
            <a:ext cx="11809593" cy="6535271"/>
          </a:xfrm>
          <a:prstGeom prst="roundRect">
            <a:avLst>
              <a:gd name="adj" fmla="val 5967"/>
            </a:avLst>
          </a:prstGeom>
          <a:solidFill>
            <a:schemeClr val="bg2">
              <a:lumMod val="95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0B42DAB7-6142-42A6-8E7F-3D7E68A363AA}"/>
              </a:ext>
            </a:extLst>
          </p:cNvPr>
          <p:cNvSpPr/>
          <p:nvPr userDrawn="1"/>
        </p:nvSpPr>
        <p:spPr>
          <a:xfrm>
            <a:off x="0" y="5150224"/>
            <a:ext cx="2024310" cy="170777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B9EA634-0F9F-494B-B73F-484148581D91}"/>
              </a:ext>
            </a:extLst>
          </p:cNvPr>
          <p:cNvSpPr/>
          <p:nvPr userDrawn="1"/>
        </p:nvSpPr>
        <p:spPr>
          <a:xfrm>
            <a:off x="395859" y="4625788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0D1DD2F0-1E09-4BE6-A7DE-8C06ACE2AA75}"/>
              </a:ext>
            </a:extLst>
          </p:cNvPr>
          <p:cNvSpPr/>
          <p:nvPr userDrawn="1"/>
        </p:nvSpPr>
        <p:spPr>
          <a:xfrm rot="10800000">
            <a:off x="10394481" y="0"/>
            <a:ext cx="1863838" cy="183804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B321F-A2C8-4C10-87B8-FF197474F4A6}"/>
              </a:ext>
            </a:extLst>
          </p:cNvPr>
          <p:cNvSpPr/>
          <p:nvPr userDrawn="1"/>
        </p:nvSpPr>
        <p:spPr>
          <a:xfrm rot="10800000">
            <a:off x="9376350" y="0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CCDCFD63-96BE-4F5B-A298-6F406CE8C82C}"/>
              </a:ext>
            </a:extLst>
          </p:cNvPr>
          <p:cNvSpPr/>
          <p:nvPr userDrawn="1"/>
        </p:nvSpPr>
        <p:spPr>
          <a:xfrm>
            <a:off x="5836515" y="3083197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03D88355-306A-48E2-A92E-1D1AB947B522}"/>
              </a:ext>
            </a:extLst>
          </p:cNvPr>
          <p:cNvSpPr/>
          <p:nvPr userDrawn="1"/>
        </p:nvSpPr>
        <p:spPr>
          <a:xfrm>
            <a:off x="6913589" y="4453499"/>
            <a:ext cx="4653894" cy="508466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2" name="Picture 11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7D6C553E-C677-42B6-AF1C-DEF080012AE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76986" y="285186"/>
            <a:ext cx="3701426" cy="4943475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30396EC-0661-4642-8DEC-905FB0398A2A}"/>
              </a:ext>
            </a:extLst>
          </p:cNvPr>
          <p:cNvSpPr/>
          <p:nvPr userDrawn="1"/>
        </p:nvSpPr>
        <p:spPr>
          <a:xfrm>
            <a:off x="3350498" y="5390026"/>
            <a:ext cx="1927914" cy="7784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4" name="Picture 13" descr="Text&#10;&#10;Description automatically generated">
            <a:extLst>
              <a:ext uri="{FF2B5EF4-FFF2-40B4-BE49-F238E27FC236}">
                <a16:creationId xmlns:a16="http://schemas.microsoft.com/office/drawing/2014/main" id="{422DC164-04A5-480D-8BBA-B760A3C9F8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9886" y="5397903"/>
            <a:ext cx="1249138" cy="780293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B2AD1FF5-FFA6-4658-82FB-D9879361A57B}"/>
              </a:ext>
            </a:extLst>
          </p:cNvPr>
          <p:cNvSpPr/>
          <p:nvPr userDrawn="1"/>
        </p:nvSpPr>
        <p:spPr>
          <a:xfrm>
            <a:off x="5836515" y="1865128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713510F-2914-431A-AA06-486B596737CC}"/>
              </a:ext>
            </a:extLst>
          </p:cNvPr>
          <p:cNvSpPr txBox="1">
            <a:spLocks/>
          </p:cNvSpPr>
          <p:nvPr userDrawn="1"/>
        </p:nvSpPr>
        <p:spPr>
          <a:xfrm>
            <a:off x="6203750" y="2097408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 err="1"/>
              <a:t>Bài</a:t>
            </a:r>
            <a:r>
              <a:rPr lang="en-US" dirty="0"/>
              <a:t> </a:t>
            </a:r>
            <a:r>
              <a:rPr lang="en-US" dirty="0" err="1"/>
              <a:t>giảng</a:t>
            </a:r>
            <a:r>
              <a:rPr lang="en-US" dirty="0"/>
              <a:t> </a:t>
            </a:r>
            <a:r>
              <a:rPr lang="en-US" dirty="0" err="1"/>
              <a:t>điện</a:t>
            </a:r>
            <a:r>
              <a:rPr lang="en-US" dirty="0"/>
              <a:t> </a:t>
            </a:r>
            <a:r>
              <a:rPr lang="en-US" dirty="0" err="1"/>
              <a:t>tử</a:t>
            </a:r>
            <a:endParaRPr lang="en-US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4031702D-1C58-49CA-A7CB-B4EF0021C8A3}"/>
              </a:ext>
            </a:extLst>
          </p:cNvPr>
          <p:cNvSpPr txBox="1">
            <a:spLocks/>
          </p:cNvSpPr>
          <p:nvPr userDrawn="1"/>
        </p:nvSpPr>
        <p:spPr>
          <a:xfrm>
            <a:off x="6198027" y="3364611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Unit 2: Days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7906B193-ED6B-4AA8-AC54-DB2A501FADDA}"/>
              </a:ext>
            </a:extLst>
          </p:cNvPr>
          <p:cNvSpPr txBox="1">
            <a:spLocks/>
          </p:cNvSpPr>
          <p:nvPr userDrawn="1"/>
        </p:nvSpPr>
        <p:spPr>
          <a:xfrm>
            <a:off x="6988500" y="4377765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2400" dirty="0"/>
              <a:t>Lesson 9: Puzzles and Games</a:t>
            </a:r>
          </a:p>
        </p:txBody>
      </p:sp>
    </p:spTree>
    <p:extLst>
      <p:ext uri="{BB962C8B-B14F-4D97-AF65-F5344CB8AC3E}">
        <p14:creationId xmlns:p14="http://schemas.microsoft.com/office/powerpoint/2010/main" val="3839562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hankyo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5DAFD90A-1603-44BA-91E9-F26F2E7F367F}"/>
              </a:ext>
            </a:extLst>
          </p:cNvPr>
          <p:cNvSpPr/>
          <p:nvPr userDrawn="1"/>
        </p:nvSpPr>
        <p:spPr>
          <a:xfrm>
            <a:off x="1" y="0"/>
            <a:ext cx="12191999" cy="4495800"/>
          </a:xfrm>
          <a:prstGeom prst="rect">
            <a:avLst/>
          </a:prstGeom>
          <a:blipFill dpi="0" rotWithShape="1">
            <a:blip r:embed="rId2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 t="-13559"/>
            </a:stretch>
          </a:blip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>
              <a:solidFill>
                <a:srgbClr val="009A4E"/>
              </a:solidFill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93138552-60CC-48E2-811F-A7888EE4E438}"/>
              </a:ext>
            </a:extLst>
          </p:cNvPr>
          <p:cNvSpPr txBox="1">
            <a:spLocks/>
          </p:cNvSpPr>
          <p:nvPr userDrawn="1"/>
        </p:nvSpPr>
        <p:spPr>
          <a:xfrm>
            <a:off x="6398509" y="1407896"/>
            <a:ext cx="8564628" cy="1469452"/>
          </a:xfrm>
          <a:prstGeom prst="rect">
            <a:avLst/>
          </a:prstGeom>
        </p:spPr>
        <p:txBody>
          <a:bodyPr vert="horz" lIns="121879" tIns="60939" rIns="121879" bIns="60939" rtlCol="0" anchor="ctr">
            <a:normAutofit/>
          </a:bodyPr>
          <a:lstStyle>
            <a:lvl1pPr algn="ctr" defTabSz="1219261" rtl="0" eaLnBrk="1" latinLnBrk="0" hangingPunct="1">
              <a:spcBef>
                <a:spcPct val="0"/>
              </a:spcBef>
              <a:buNone/>
              <a:defRPr sz="7500" kern="1200">
                <a:solidFill>
                  <a:schemeClr val="bg2"/>
                </a:solidFill>
                <a:latin typeface="Raleway ExtraBold"/>
                <a:ea typeface="+mj-ea"/>
                <a:cs typeface="Raleway ExtraBold"/>
              </a:defRPr>
            </a:lvl1pPr>
          </a:lstStyle>
          <a:p>
            <a:pPr algn="l"/>
            <a:r>
              <a:rPr lang="en-US" sz="7197" dirty="0">
                <a:solidFill>
                  <a:srgbClr val="009A4E"/>
                </a:solidFill>
                <a:latin typeface="Lato Black"/>
              </a:rPr>
              <a:t>Thank you!</a:t>
            </a:r>
          </a:p>
        </p:txBody>
      </p:sp>
      <p:pic>
        <p:nvPicPr>
          <p:cNvPr id="5" name="Picture Placeholder 7">
            <a:extLst>
              <a:ext uri="{FF2B5EF4-FFF2-40B4-BE49-F238E27FC236}">
                <a16:creationId xmlns:a16="http://schemas.microsoft.com/office/drawing/2014/main" id="{9929EF32-C867-4403-83D5-3573336C9C7D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3998024" y="4868051"/>
            <a:ext cx="730286" cy="1049523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9038279-D4BD-4B74-9D37-87443037645B}"/>
              </a:ext>
            </a:extLst>
          </p:cNvPr>
          <p:cNvSpPr txBox="1"/>
          <p:nvPr userDrawn="1"/>
        </p:nvSpPr>
        <p:spPr>
          <a:xfrm>
            <a:off x="4908696" y="5392813"/>
            <a:ext cx="6105696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b="1" dirty="0">
                <a:solidFill>
                  <a:srgbClr val="009A4E"/>
                </a:solidFill>
                <a:latin typeface="+mj-lt"/>
              </a:rPr>
              <a:t>CTCP ĐẦU TƯ VÀ PHÁT TRIỂN GIÁO DỤC PHƯƠNG NAM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10FCABE-71D9-4B47-87A0-AA2F8A554F8C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4506" y="4952133"/>
            <a:ext cx="11814077" cy="1343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22279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9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</p:spTree>
    <p:extLst>
      <p:ext uri="{BB962C8B-B14F-4D97-AF65-F5344CB8AC3E}">
        <p14:creationId xmlns:p14="http://schemas.microsoft.com/office/powerpoint/2010/main" val="180020709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Freeform 189">
            <a:extLst>
              <a:ext uri="{FF2B5EF4-FFF2-40B4-BE49-F238E27FC236}">
                <a16:creationId xmlns:a16="http://schemas.microsoft.com/office/drawing/2014/main" id="{6F61F351-24F8-498C-9FA8-84D971F1CA1E}"/>
              </a:ext>
            </a:extLst>
          </p:cNvPr>
          <p:cNvSpPr/>
          <p:nvPr userDrawn="1"/>
        </p:nvSpPr>
        <p:spPr>
          <a:xfrm>
            <a:off x="4929161" y="-9525"/>
            <a:ext cx="7284371" cy="6859690"/>
          </a:xfrm>
          <a:custGeom>
            <a:avLst/>
            <a:gdLst>
              <a:gd name="connsiteX0" fmla="*/ 2483124 w 5460510"/>
              <a:gd name="connsiteY0" fmla="*/ 0 h 5143500"/>
              <a:gd name="connsiteX1" fmla="*/ 3448297 w 5460510"/>
              <a:gd name="connsiteY1" fmla="*/ 0 h 5143500"/>
              <a:gd name="connsiteX2" fmla="*/ 4717679 w 5460510"/>
              <a:gd name="connsiteY2" fmla="*/ 0 h 5143500"/>
              <a:gd name="connsiteX3" fmla="*/ 4741319 w 5460510"/>
              <a:gd name="connsiteY3" fmla="*/ 0 h 5143500"/>
              <a:gd name="connsiteX4" fmla="*/ 5318193 w 5460510"/>
              <a:gd name="connsiteY4" fmla="*/ 0 h 5143500"/>
              <a:gd name="connsiteX5" fmla="*/ 5460510 w 5460510"/>
              <a:gd name="connsiteY5" fmla="*/ 0 h 5143500"/>
              <a:gd name="connsiteX6" fmla="*/ 5460510 w 5460510"/>
              <a:gd name="connsiteY6" fmla="*/ 5143500 h 5143500"/>
              <a:gd name="connsiteX7" fmla="*/ 5318193 w 5460510"/>
              <a:gd name="connsiteY7" fmla="*/ 5143500 h 5143500"/>
              <a:gd name="connsiteX8" fmla="*/ 4741319 w 5460510"/>
              <a:gd name="connsiteY8" fmla="*/ 5143500 h 5143500"/>
              <a:gd name="connsiteX9" fmla="*/ 4717679 w 5460510"/>
              <a:gd name="connsiteY9" fmla="*/ 5143500 h 5143500"/>
              <a:gd name="connsiteX10" fmla="*/ 3448297 w 5460510"/>
              <a:gd name="connsiteY10" fmla="*/ 5143500 h 5143500"/>
              <a:gd name="connsiteX11" fmla="*/ 0 w 5460510"/>
              <a:gd name="connsiteY11" fmla="*/ 5143500 h 51435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5460510" h="5143500">
                <a:moveTo>
                  <a:pt x="2483124" y="0"/>
                </a:moveTo>
                <a:lnTo>
                  <a:pt x="3448297" y="0"/>
                </a:lnTo>
                <a:lnTo>
                  <a:pt x="4717679" y="0"/>
                </a:lnTo>
                <a:lnTo>
                  <a:pt x="4741319" y="0"/>
                </a:lnTo>
                <a:lnTo>
                  <a:pt x="5318193" y="0"/>
                </a:lnTo>
                <a:lnTo>
                  <a:pt x="5460510" y="0"/>
                </a:lnTo>
                <a:lnTo>
                  <a:pt x="5460510" y="5143500"/>
                </a:lnTo>
                <a:lnTo>
                  <a:pt x="5318193" y="5143500"/>
                </a:lnTo>
                <a:lnTo>
                  <a:pt x="4741319" y="5143500"/>
                </a:lnTo>
                <a:lnTo>
                  <a:pt x="4717679" y="5143500"/>
                </a:lnTo>
                <a:lnTo>
                  <a:pt x="3448297" y="5143500"/>
                </a:lnTo>
                <a:lnTo>
                  <a:pt x="0" y="5143500"/>
                </a:lnTo>
                <a:close/>
              </a:path>
            </a:pathLst>
          </a:custGeom>
          <a:solidFill>
            <a:srgbClr val="009A4E">
              <a:alpha val="78824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4593B40A-628B-46CA-8D14-462832F631E1}"/>
              </a:ext>
            </a:extLst>
          </p:cNvPr>
          <p:cNvCxnSpPr/>
          <p:nvPr userDrawn="1"/>
        </p:nvCxnSpPr>
        <p:spPr>
          <a:xfrm>
            <a:off x="8849293" y="5716347"/>
            <a:ext cx="3364239" cy="0"/>
          </a:xfrm>
          <a:prstGeom prst="line">
            <a:avLst/>
          </a:prstGeom>
          <a:ln w="38100" cmpd="sng">
            <a:solidFill>
              <a:srgbClr val="FFFFFF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BD391D82-AF92-4636-BFFA-41B71BA637A6}"/>
              </a:ext>
            </a:extLst>
          </p:cNvPr>
          <p:cNvCxnSpPr/>
          <p:nvPr userDrawn="1"/>
        </p:nvCxnSpPr>
        <p:spPr>
          <a:xfrm>
            <a:off x="6643044" y="4193694"/>
            <a:ext cx="5548956" cy="0"/>
          </a:xfrm>
          <a:prstGeom prst="line">
            <a:avLst/>
          </a:prstGeom>
          <a:ln w="38100" cmpd="sng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D97431BD-DFB1-4455-B940-DE3740827E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57813" y="4332011"/>
            <a:ext cx="6556495" cy="805416"/>
          </a:xfrm>
          <a:prstGeom prst="rect">
            <a:avLst/>
          </a:prstGeom>
        </p:spPr>
        <p:txBody>
          <a:bodyPr vert="horz" lIns="182843" tIns="91422" rIns="182843" bIns="91422" rtlCol="0" anchor="ctr">
            <a:noAutofit/>
          </a:bodyPr>
          <a:lstStyle>
            <a:lvl1pPr algn="ctr">
              <a:defRPr sz="69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01FC36A6-19D6-4BCA-AC85-BC522A4DE56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002699" y="5200650"/>
            <a:ext cx="4754213" cy="428625"/>
          </a:xfrm>
        </p:spPr>
        <p:txBody>
          <a:bodyPr>
            <a:normAutofit/>
          </a:bodyPr>
          <a:lstStyle>
            <a:lvl1pPr marL="0" indent="0" algn="ctr">
              <a:buNone/>
              <a:defRPr sz="16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780327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073DDB73-79F1-4490-96CD-D858241EE790}"/>
              </a:ext>
            </a:extLst>
          </p:cNvPr>
          <p:cNvGrpSpPr>
            <a:grpSpLocks noChangeAspect="1"/>
          </p:cNvGrpSpPr>
          <p:nvPr userDrawn="1"/>
        </p:nvGrpSpPr>
        <p:grpSpPr bwMode="auto">
          <a:xfrm>
            <a:off x="5840562" y="624716"/>
            <a:ext cx="5740592" cy="5063542"/>
            <a:chOff x="1044" y="1"/>
            <a:chExt cx="3670" cy="3238"/>
          </a:xfrm>
          <a:solidFill>
            <a:schemeClr val="bg1">
              <a:lumMod val="85000"/>
              <a:alpha val="61000"/>
            </a:schemeClr>
          </a:solidFill>
        </p:grpSpPr>
        <p:sp>
          <p:nvSpPr>
            <p:cNvPr id="6" name="Freeform 5">
              <a:extLst>
                <a:ext uri="{FF2B5EF4-FFF2-40B4-BE49-F238E27FC236}">
                  <a16:creationId xmlns:a16="http://schemas.microsoft.com/office/drawing/2014/main" id="{4A4F6F7A-21A0-40C7-8827-8FC574A9E32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79" y="2187"/>
              <a:ext cx="131" cy="123"/>
            </a:xfrm>
            <a:custGeom>
              <a:avLst/>
              <a:gdLst>
                <a:gd name="T0" fmla="*/ 53 w 107"/>
                <a:gd name="T1" fmla="*/ 13 h 100"/>
                <a:gd name="T2" fmla="*/ 37 w 107"/>
                <a:gd name="T3" fmla="*/ 16 h 100"/>
                <a:gd name="T4" fmla="*/ 24 w 107"/>
                <a:gd name="T5" fmla="*/ 23 h 100"/>
                <a:gd name="T6" fmla="*/ 13 w 107"/>
                <a:gd name="T7" fmla="*/ 43 h 100"/>
                <a:gd name="T8" fmla="*/ 17 w 107"/>
                <a:gd name="T9" fmla="*/ 55 h 100"/>
                <a:gd name="T10" fmla="*/ 27 w 107"/>
                <a:gd name="T11" fmla="*/ 66 h 100"/>
                <a:gd name="T12" fmla="*/ 33 w 107"/>
                <a:gd name="T13" fmla="*/ 75 h 100"/>
                <a:gd name="T14" fmla="*/ 33 w 107"/>
                <a:gd name="T15" fmla="*/ 79 h 100"/>
                <a:gd name="T16" fmla="*/ 36 w 107"/>
                <a:gd name="T17" fmla="*/ 77 h 100"/>
                <a:gd name="T18" fmla="*/ 45 w 107"/>
                <a:gd name="T19" fmla="*/ 73 h 100"/>
                <a:gd name="T20" fmla="*/ 47 w 107"/>
                <a:gd name="T21" fmla="*/ 73 h 100"/>
                <a:gd name="T22" fmla="*/ 53 w 107"/>
                <a:gd name="T23" fmla="*/ 73 h 100"/>
                <a:gd name="T24" fmla="*/ 70 w 107"/>
                <a:gd name="T25" fmla="*/ 71 h 100"/>
                <a:gd name="T26" fmla="*/ 83 w 107"/>
                <a:gd name="T27" fmla="*/ 64 h 100"/>
                <a:gd name="T28" fmla="*/ 93 w 107"/>
                <a:gd name="T29" fmla="*/ 43 h 100"/>
                <a:gd name="T30" fmla="*/ 83 w 107"/>
                <a:gd name="T31" fmla="*/ 23 h 100"/>
                <a:gd name="T32" fmla="*/ 70 w 107"/>
                <a:gd name="T33" fmla="*/ 16 h 100"/>
                <a:gd name="T34" fmla="*/ 53 w 107"/>
                <a:gd name="T35" fmla="*/ 13 h 100"/>
                <a:gd name="T36" fmla="*/ 53 w 107"/>
                <a:gd name="T37" fmla="*/ 0 h 100"/>
                <a:gd name="T38" fmla="*/ 53 w 107"/>
                <a:gd name="T39" fmla="*/ 0 h 100"/>
                <a:gd name="T40" fmla="*/ 107 w 107"/>
                <a:gd name="T41" fmla="*/ 43 h 100"/>
                <a:gd name="T42" fmla="*/ 53 w 107"/>
                <a:gd name="T43" fmla="*/ 87 h 100"/>
                <a:gd name="T44" fmla="*/ 45 w 107"/>
                <a:gd name="T45" fmla="*/ 86 h 100"/>
                <a:gd name="T46" fmla="*/ 7 w 107"/>
                <a:gd name="T47" fmla="*/ 100 h 100"/>
                <a:gd name="T48" fmla="*/ 7 w 107"/>
                <a:gd name="T49" fmla="*/ 97 h 100"/>
                <a:gd name="T50" fmla="*/ 20 w 107"/>
                <a:gd name="T51" fmla="*/ 80 h 100"/>
                <a:gd name="T52" fmla="*/ 20 w 107"/>
                <a:gd name="T53" fmla="*/ 77 h 100"/>
                <a:gd name="T54" fmla="*/ 0 w 107"/>
                <a:gd name="T55" fmla="*/ 43 h 100"/>
                <a:gd name="T56" fmla="*/ 53 w 107"/>
                <a:gd name="T57" fmla="*/ 0 h 1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</a:cxnLst>
              <a:rect l="0" t="0" r="r" b="b"/>
              <a:pathLst>
                <a:path w="107" h="100">
                  <a:moveTo>
                    <a:pt x="53" y="13"/>
                  </a:moveTo>
                  <a:cubicBezTo>
                    <a:pt x="48" y="13"/>
                    <a:pt x="42" y="14"/>
                    <a:pt x="37" y="16"/>
                  </a:cubicBezTo>
                  <a:cubicBezTo>
                    <a:pt x="32" y="18"/>
                    <a:pt x="28" y="20"/>
                    <a:pt x="24" y="23"/>
                  </a:cubicBezTo>
                  <a:cubicBezTo>
                    <a:pt x="17" y="29"/>
                    <a:pt x="13" y="36"/>
                    <a:pt x="13" y="43"/>
                  </a:cubicBezTo>
                  <a:cubicBezTo>
                    <a:pt x="13" y="47"/>
                    <a:pt x="14" y="52"/>
                    <a:pt x="17" y="55"/>
                  </a:cubicBezTo>
                  <a:cubicBezTo>
                    <a:pt x="19" y="59"/>
                    <a:pt x="23" y="63"/>
                    <a:pt x="27" y="66"/>
                  </a:cubicBezTo>
                  <a:cubicBezTo>
                    <a:pt x="30" y="68"/>
                    <a:pt x="32" y="71"/>
                    <a:pt x="33" y="75"/>
                  </a:cubicBezTo>
                  <a:cubicBezTo>
                    <a:pt x="33" y="76"/>
                    <a:pt x="33" y="78"/>
                    <a:pt x="33" y="79"/>
                  </a:cubicBezTo>
                  <a:cubicBezTo>
                    <a:pt x="34" y="78"/>
                    <a:pt x="35" y="77"/>
                    <a:pt x="36" y="77"/>
                  </a:cubicBezTo>
                  <a:cubicBezTo>
                    <a:pt x="38" y="74"/>
                    <a:pt x="42" y="73"/>
                    <a:pt x="45" y="73"/>
                  </a:cubicBezTo>
                  <a:cubicBezTo>
                    <a:pt x="46" y="73"/>
                    <a:pt x="46" y="73"/>
                    <a:pt x="47" y="73"/>
                  </a:cubicBezTo>
                  <a:cubicBezTo>
                    <a:pt x="49" y="73"/>
                    <a:pt x="51" y="73"/>
                    <a:pt x="53" y="73"/>
                  </a:cubicBezTo>
                  <a:cubicBezTo>
                    <a:pt x="59" y="73"/>
                    <a:pt x="65" y="72"/>
                    <a:pt x="70" y="71"/>
                  </a:cubicBezTo>
                  <a:cubicBezTo>
                    <a:pt x="75" y="69"/>
                    <a:pt x="79" y="67"/>
                    <a:pt x="83" y="64"/>
                  </a:cubicBezTo>
                  <a:cubicBezTo>
                    <a:pt x="90" y="58"/>
                    <a:pt x="93" y="51"/>
                    <a:pt x="93" y="43"/>
                  </a:cubicBezTo>
                  <a:cubicBezTo>
                    <a:pt x="93" y="36"/>
                    <a:pt x="90" y="29"/>
                    <a:pt x="83" y="23"/>
                  </a:cubicBezTo>
                  <a:cubicBezTo>
                    <a:pt x="79" y="20"/>
                    <a:pt x="75" y="18"/>
                    <a:pt x="70" y="16"/>
                  </a:cubicBezTo>
                  <a:cubicBezTo>
                    <a:pt x="65" y="14"/>
                    <a:pt x="59" y="13"/>
                    <a:pt x="53" y="13"/>
                  </a:cubicBezTo>
                  <a:close/>
                  <a:moveTo>
                    <a:pt x="53" y="0"/>
                  </a:moveTo>
                  <a:cubicBezTo>
                    <a:pt x="53" y="0"/>
                    <a:pt x="53" y="0"/>
                    <a:pt x="53" y="0"/>
                  </a:cubicBezTo>
                  <a:cubicBezTo>
                    <a:pt x="83" y="0"/>
                    <a:pt x="107" y="19"/>
                    <a:pt x="107" y="43"/>
                  </a:cubicBezTo>
                  <a:cubicBezTo>
                    <a:pt x="107" y="67"/>
                    <a:pt x="83" y="87"/>
                    <a:pt x="53" y="87"/>
                  </a:cubicBezTo>
                  <a:cubicBezTo>
                    <a:pt x="51" y="87"/>
                    <a:pt x="48" y="86"/>
                    <a:pt x="45" y="86"/>
                  </a:cubicBezTo>
                  <a:cubicBezTo>
                    <a:pt x="34" y="98"/>
                    <a:pt x="20" y="100"/>
                    <a:pt x="7" y="100"/>
                  </a:cubicBezTo>
                  <a:cubicBezTo>
                    <a:pt x="7" y="97"/>
                    <a:pt x="7" y="97"/>
                    <a:pt x="7" y="97"/>
                  </a:cubicBezTo>
                  <a:cubicBezTo>
                    <a:pt x="14" y="94"/>
                    <a:pt x="20" y="87"/>
                    <a:pt x="20" y="80"/>
                  </a:cubicBezTo>
                  <a:cubicBezTo>
                    <a:pt x="20" y="79"/>
                    <a:pt x="20" y="78"/>
                    <a:pt x="20" y="77"/>
                  </a:cubicBezTo>
                  <a:cubicBezTo>
                    <a:pt x="8" y="69"/>
                    <a:pt x="0" y="57"/>
                    <a:pt x="0" y="43"/>
                  </a:cubicBezTo>
                  <a:cubicBezTo>
                    <a:pt x="0" y="19"/>
                    <a:pt x="24" y="0"/>
                    <a:pt x="53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" name="Freeform 6">
              <a:extLst>
                <a:ext uri="{FF2B5EF4-FFF2-40B4-BE49-F238E27FC236}">
                  <a16:creationId xmlns:a16="http://schemas.microsoft.com/office/drawing/2014/main" id="{6CA6FFA5-9245-4A1C-B593-4AC13E5871D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88" y="2255"/>
              <a:ext cx="82" cy="82"/>
            </a:xfrm>
            <a:custGeom>
              <a:avLst/>
              <a:gdLst>
                <a:gd name="T0" fmla="*/ 62 w 67"/>
                <a:gd name="T1" fmla="*/ 17 h 67"/>
                <a:gd name="T2" fmla="*/ 67 w 67"/>
                <a:gd name="T3" fmla="*/ 13 h 67"/>
                <a:gd name="T4" fmla="*/ 67 w 67"/>
                <a:gd name="T5" fmla="*/ 4 h 67"/>
                <a:gd name="T6" fmla="*/ 58 w 67"/>
                <a:gd name="T7" fmla="*/ 4 h 67"/>
                <a:gd name="T8" fmla="*/ 58 w 67"/>
                <a:gd name="T9" fmla="*/ 0 h 67"/>
                <a:gd name="T10" fmla="*/ 4 w 67"/>
                <a:gd name="T11" fmla="*/ 0 h 67"/>
                <a:gd name="T12" fmla="*/ 0 w 67"/>
                <a:gd name="T13" fmla="*/ 4 h 67"/>
                <a:gd name="T14" fmla="*/ 0 w 67"/>
                <a:gd name="T15" fmla="*/ 63 h 67"/>
                <a:gd name="T16" fmla="*/ 4 w 67"/>
                <a:gd name="T17" fmla="*/ 67 h 67"/>
                <a:gd name="T18" fmla="*/ 58 w 67"/>
                <a:gd name="T19" fmla="*/ 67 h 67"/>
                <a:gd name="T20" fmla="*/ 58 w 67"/>
                <a:gd name="T21" fmla="*/ 50 h 67"/>
                <a:gd name="T22" fmla="*/ 62 w 67"/>
                <a:gd name="T23" fmla="*/ 50 h 67"/>
                <a:gd name="T24" fmla="*/ 67 w 67"/>
                <a:gd name="T25" fmla="*/ 46 h 67"/>
                <a:gd name="T26" fmla="*/ 67 w 67"/>
                <a:gd name="T27" fmla="*/ 38 h 67"/>
                <a:gd name="T28" fmla="*/ 58 w 67"/>
                <a:gd name="T29" fmla="*/ 38 h 67"/>
                <a:gd name="T30" fmla="*/ 58 w 67"/>
                <a:gd name="T31" fmla="*/ 34 h 67"/>
                <a:gd name="T32" fmla="*/ 62 w 67"/>
                <a:gd name="T33" fmla="*/ 34 h 67"/>
                <a:gd name="T34" fmla="*/ 67 w 67"/>
                <a:gd name="T35" fmla="*/ 29 h 67"/>
                <a:gd name="T36" fmla="*/ 67 w 67"/>
                <a:gd name="T37" fmla="*/ 21 h 67"/>
                <a:gd name="T38" fmla="*/ 58 w 67"/>
                <a:gd name="T39" fmla="*/ 21 h 67"/>
                <a:gd name="T40" fmla="*/ 58 w 67"/>
                <a:gd name="T41" fmla="*/ 17 h 67"/>
                <a:gd name="T42" fmla="*/ 62 w 67"/>
                <a:gd name="T43" fmla="*/ 17 h 67"/>
                <a:gd name="T44" fmla="*/ 37 w 67"/>
                <a:gd name="T45" fmla="*/ 17 h 67"/>
                <a:gd name="T46" fmla="*/ 46 w 67"/>
                <a:gd name="T47" fmla="*/ 25 h 67"/>
                <a:gd name="T48" fmla="*/ 37 w 67"/>
                <a:gd name="T49" fmla="*/ 34 h 67"/>
                <a:gd name="T50" fmla="*/ 29 w 67"/>
                <a:gd name="T51" fmla="*/ 25 h 67"/>
                <a:gd name="T52" fmla="*/ 37 w 67"/>
                <a:gd name="T53" fmla="*/ 17 h 67"/>
                <a:gd name="T54" fmla="*/ 16 w 67"/>
                <a:gd name="T55" fmla="*/ 63 h 67"/>
                <a:gd name="T56" fmla="*/ 12 w 67"/>
                <a:gd name="T57" fmla="*/ 63 h 67"/>
                <a:gd name="T58" fmla="*/ 12 w 67"/>
                <a:gd name="T59" fmla="*/ 4 h 67"/>
                <a:gd name="T60" fmla="*/ 16 w 67"/>
                <a:gd name="T61" fmla="*/ 4 h 67"/>
                <a:gd name="T62" fmla="*/ 16 w 67"/>
                <a:gd name="T63" fmla="*/ 63 h 67"/>
                <a:gd name="T64" fmla="*/ 50 w 67"/>
                <a:gd name="T65" fmla="*/ 50 h 67"/>
                <a:gd name="T66" fmla="*/ 25 w 67"/>
                <a:gd name="T67" fmla="*/ 50 h 67"/>
                <a:gd name="T68" fmla="*/ 25 w 67"/>
                <a:gd name="T69" fmla="*/ 46 h 67"/>
                <a:gd name="T70" fmla="*/ 33 w 67"/>
                <a:gd name="T71" fmla="*/ 38 h 67"/>
                <a:gd name="T72" fmla="*/ 33 w 67"/>
                <a:gd name="T73" fmla="*/ 38 h 67"/>
                <a:gd name="T74" fmla="*/ 41 w 67"/>
                <a:gd name="T75" fmla="*/ 38 h 67"/>
                <a:gd name="T76" fmla="*/ 50 w 67"/>
                <a:gd name="T77" fmla="*/ 46 h 67"/>
                <a:gd name="T78" fmla="*/ 50 w 67"/>
                <a:gd name="T79" fmla="*/ 50 h 6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</a:cxnLst>
              <a:rect l="0" t="0" r="r" b="b"/>
              <a:pathLst>
                <a:path w="67" h="67">
                  <a:moveTo>
                    <a:pt x="62" y="17"/>
                  </a:moveTo>
                  <a:cubicBezTo>
                    <a:pt x="65" y="17"/>
                    <a:pt x="67" y="15"/>
                    <a:pt x="67" y="13"/>
                  </a:cubicBezTo>
                  <a:cubicBezTo>
                    <a:pt x="67" y="4"/>
                    <a:pt x="67" y="4"/>
                    <a:pt x="67" y="4"/>
                  </a:cubicBezTo>
                  <a:cubicBezTo>
                    <a:pt x="58" y="4"/>
                    <a:pt x="58" y="4"/>
                    <a:pt x="58" y="4"/>
                  </a:cubicBezTo>
                  <a:cubicBezTo>
                    <a:pt x="58" y="0"/>
                    <a:pt x="58" y="0"/>
                    <a:pt x="58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63"/>
                    <a:pt x="0" y="63"/>
                    <a:pt x="0" y="63"/>
                  </a:cubicBezTo>
                  <a:cubicBezTo>
                    <a:pt x="0" y="65"/>
                    <a:pt x="2" y="67"/>
                    <a:pt x="4" y="67"/>
                  </a:cubicBezTo>
                  <a:cubicBezTo>
                    <a:pt x="58" y="67"/>
                    <a:pt x="58" y="67"/>
                    <a:pt x="58" y="67"/>
                  </a:cubicBezTo>
                  <a:cubicBezTo>
                    <a:pt x="58" y="50"/>
                    <a:pt x="58" y="50"/>
                    <a:pt x="58" y="50"/>
                  </a:cubicBezTo>
                  <a:cubicBezTo>
                    <a:pt x="62" y="50"/>
                    <a:pt x="62" y="50"/>
                    <a:pt x="62" y="50"/>
                  </a:cubicBezTo>
                  <a:cubicBezTo>
                    <a:pt x="65" y="50"/>
                    <a:pt x="67" y="48"/>
                    <a:pt x="67" y="46"/>
                  </a:cubicBezTo>
                  <a:cubicBezTo>
                    <a:pt x="67" y="38"/>
                    <a:pt x="67" y="38"/>
                    <a:pt x="67" y="38"/>
                  </a:cubicBezTo>
                  <a:cubicBezTo>
                    <a:pt x="58" y="38"/>
                    <a:pt x="58" y="38"/>
                    <a:pt x="58" y="38"/>
                  </a:cubicBezTo>
                  <a:cubicBezTo>
                    <a:pt x="58" y="34"/>
                    <a:pt x="58" y="34"/>
                    <a:pt x="58" y="34"/>
                  </a:cubicBezTo>
                  <a:cubicBezTo>
                    <a:pt x="62" y="34"/>
                    <a:pt x="62" y="34"/>
                    <a:pt x="62" y="34"/>
                  </a:cubicBezTo>
                  <a:cubicBezTo>
                    <a:pt x="65" y="34"/>
                    <a:pt x="67" y="32"/>
                    <a:pt x="67" y="29"/>
                  </a:cubicBezTo>
                  <a:cubicBezTo>
                    <a:pt x="67" y="21"/>
                    <a:pt x="67" y="21"/>
                    <a:pt x="67" y="21"/>
                  </a:cubicBezTo>
                  <a:cubicBezTo>
                    <a:pt x="58" y="21"/>
                    <a:pt x="58" y="21"/>
                    <a:pt x="58" y="21"/>
                  </a:cubicBezTo>
                  <a:cubicBezTo>
                    <a:pt x="58" y="17"/>
                    <a:pt x="58" y="17"/>
                    <a:pt x="58" y="17"/>
                  </a:cubicBezTo>
                  <a:lnTo>
                    <a:pt x="62" y="17"/>
                  </a:lnTo>
                  <a:close/>
                  <a:moveTo>
                    <a:pt x="37" y="17"/>
                  </a:moveTo>
                  <a:cubicBezTo>
                    <a:pt x="42" y="17"/>
                    <a:pt x="46" y="21"/>
                    <a:pt x="46" y="25"/>
                  </a:cubicBezTo>
                  <a:cubicBezTo>
                    <a:pt x="46" y="30"/>
                    <a:pt x="42" y="34"/>
                    <a:pt x="37" y="34"/>
                  </a:cubicBezTo>
                  <a:cubicBezTo>
                    <a:pt x="33" y="34"/>
                    <a:pt x="29" y="30"/>
                    <a:pt x="29" y="25"/>
                  </a:cubicBezTo>
                  <a:cubicBezTo>
                    <a:pt x="29" y="21"/>
                    <a:pt x="33" y="17"/>
                    <a:pt x="37" y="17"/>
                  </a:cubicBezTo>
                  <a:close/>
                  <a:moveTo>
                    <a:pt x="16" y="63"/>
                  </a:moveTo>
                  <a:cubicBezTo>
                    <a:pt x="12" y="63"/>
                    <a:pt x="12" y="63"/>
                    <a:pt x="12" y="63"/>
                  </a:cubicBezTo>
                  <a:cubicBezTo>
                    <a:pt x="12" y="4"/>
                    <a:pt x="12" y="4"/>
                    <a:pt x="12" y="4"/>
                  </a:cubicBezTo>
                  <a:cubicBezTo>
                    <a:pt x="16" y="4"/>
                    <a:pt x="16" y="4"/>
                    <a:pt x="16" y="4"/>
                  </a:cubicBezTo>
                  <a:lnTo>
                    <a:pt x="16" y="63"/>
                  </a:lnTo>
                  <a:close/>
                  <a:moveTo>
                    <a:pt x="50" y="50"/>
                  </a:moveTo>
                  <a:cubicBezTo>
                    <a:pt x="25" y="50"/>
                    <a:pt x="25" y="50"/>
                    <a:pt x="25" y="50"/>
                  </a:cubicBezTo>
                  <a:cubicBezTo>
                    <a:pt x="25" y="46"/>
                    <a:pt x="25" y="46"/>
                    <a:pt x="25" y="46"/>
                  </a:cubicBezTo>
                  <a:cubicBezTo>
                    <a:pt x="25" y="42"/>
                    <a:pt x="28" y="38"/>
                    <a:pt x="33" y="38"/>
                  </a:cubicBezTo>
                  <a:cubicBezTo>
                    <a:pt x="33" y="38"/>
                    <a:pt x="33" y="38"/>
                    <a:pt x="33" y="38"/>
                  </a:cubicBezTo>
                  <a:cubicBezTo>
                    <a:pt x="41" y="38"/>
                    <a:pt x="41" y="38"/>
                    <a:pt x="41" y="38"/>
                  </a:cubicBezTo>
                  <a:cubicBezTo>
                    <a:pt x="46" y="38"/>
                    <a:pt x="50" y="42"/>
                    <a:pt x="50" y="46"/>
                  </a:cubicBezTo>
                  <a:lnTo>
                    <a:pt x="50" y="5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" name="Freeform 7">
              <a:extLst>
                <a:ext uri="{FF2B5EF4-FFF2-40B4-BE49-F238E27FC236}">
                  <a16:creationId xmlns:a16="http://schemas.microsoft.com/office/drawing/2014/main" id="{39395D76-0980-4615-9954-C24B8CC57FA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29" y="2028"/>
              <a:ext cx="71" cy="71"/>
            </a:xfrm>
            <a:custGeom>
              <a:avLst/>
              <a:gdLst>
                <a:gd name="T0" fmla="*/ 58 w 58"/>
                <a:gd name="T1" fmla="*/ 29 h 57"/>
                <a:gd name="T2" fmla="*/ 29 w 58"/>
                <a:gd name="T3" fmla="*/ 57 h 57"/>
                <a:gd name="T4" fmla="*/ 0 w 58"/>
                <a:gd name="T5" fmla="*/ 29 h 57"/>
                <a:gd name="T6" fmla="*/ 29 w 58"/>
                <a:gd name="T7" fmla="*/ 0 h 57"/>
                <a:gd name="T8" fmla="*/ 58 w 58"/>
                <a:gd name="T9" fmla="*/ 29 h 57"/>
                <a:gd name="T10" fmla="*/ 6 w 58"/>
                <a:gd name="T11" fmla="*/ 29 h 57"/>
                <a:gd name="T12" fmla="*/ 29 w 58"/>
                <a:gd name="T13" fmla="*/ 52 h 57"/>
                <a:gd name="T14" fmla="*/ 52 w 58"/>
                <a:gd name="T15" fmla="*/ 29 h 57"/>
                <a:gd name="T16" fmla="*/ 29 w 58"/>
                <a:gd name="T17" fmla="*/ 5 h 57"/>
                <a:gd name="T18" fmla="*/ 6 w 58"/>
                <a:gd name="T19" fmla="*/ 29 h 57"/>
                <a:gd name="T20" fmla="*/ 32 w 58"/>
                <a:gd name="T21" fmla="*/ 12 h 57"/>
                <a:gd name="T22" fmla="*/ 46 w 58"/>
                <a:gd name="T23" fmla="*/ 26 h 57"/>
                <a:gd name="T24" fmla="*/ 46 w 58"/>
                <a:gd name="T25" fmla="*/ 31 h 57"/>
                <a:gd name="T26" fmla="*/ 41 w 58"/>
                <a:gd name="T27" fmla="*/ 31 h 57"/>
                <a:gd name="T28" fmla="*/ 33 w 58"/>
                <a:gd name="T29" fmla="*/ 23 h 57"/>
                <a:gd name="T30" fmla="*/ 33 w 58"/>
                <a:gd name="T31" fmla="*/ 43 h 57"/>
                <a:gd name="T32" fmla="*/ 29 w 58"/>
                <a:gd name="T33" fmla="*/ 47 h 57"/>
                <a:gd name="T34" fmla="*/ 25 w 58"/>
                <a:gd name="T35" fmla="*/ 43 h 57"/>
                <a:gd name="T36" fmla="*/ 25 w 58"/>
                <a:gd name="T37" fmla="*/ 23 h 57"/>
                <a:gd name="T38" fmla="*/ 17 w 58"/>
                <a:gd name="T39" fmla="*/ 31 h 57"/>
                <a:gd name="T40" fmla="*/ 12 w 58"/>
                <a:gd name="T41" fmla="*/ 31 h 57"/>
                <a:gd name="T42" fmla="*/ 11 w 58"/>
                <a:gd name="T43" fmla="*/ 29 h 57"/>
                <a:gd name="T44" fmla="*/ 12 w 58"/>
                <a:gd name="T45" fmla="*/ 26 h 57"/>
                <a:gd name="T46" fmla="*/ 27 w 58"/>
                <a:gd name="T47" fmla="*/ 12 h 57"/>
                <a:gd name="T48" fmla="*/ 32 w 58"/>
                <a:gd name="T49" fmla="*/ 12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58" h="57">
                  <a:moveTo>
                    <a:pt x="58" y="29"/>
                  </a:moveTo>
                  <a:cubicBezTo>
                    <a:pt x="58" y="45"/>
                    <a:pt x="45" y="57"/>
                    <a:pt x="29" y="57"/>
                  </a:cubicBezTo>
                  <a:cubicBezTo>
                    <a:pt x="13" y="57"/>
                    <a:pt x="0" y="45"/>
                    <a:pt x="0" y="29"/>
                  </a:cubicBezTo>
                  <a:cubicBezTo>
                    <a:pt x="0" y="13"/>
                    <a:pt x="13" y="0"/>
                    <a:pt x="29" y="0"/>
                  </a:cubicBezTo>
                  <a:cubicBezTo>
                    <a:pt x="45" y="0"/>
                    <a:pt x="58" y="13"/>
                    <a:pt x="58" y="29"/>
                  </a:cubicBezTo>
                  <a:close/>
                  <a:moveTo>
                    <a:pt x="6" y="29"/>
                  </a:moveTo>
                  <a:cubicBezTo>
                    <a:pt x="6" y="42"/>
                    <a:pt x="16" y="52"/>
                    <a:pt x="29" y="52"/>
                  </a:cubicBezTo>
                  <a:cubicBezTo>
                    <a:pt x="42" y="52"/>
                    <a:pt x="52" y="42"/>
                    <a:pt x="52" y="29"/>
                  </a:cubicBezTo>
                  <a:cubicBezTo>
                    <a:pt x="52" y="16"/>
                    <a:pt x="42" y="5"/>
                    <a:pt x="29" y="5"/>
                  </a:cubicBezTo>
                  <a:cubicBezTo>
                    <a:pt x="16" y="5"/>
                    <a:pt x="6" y="16"/>
                    <a:pt x="6" y="29"/>
                  </a:cubicBezTo>
                  <a:close/>
                  <a:moveTo>
                    <a:pt x="32" y="12"/>
                  </a:moveTo>
                  <a:cubicBezTo>
                    <a:pt x="46" y="26"/>
                    <a:pt x="46" y="26"/>
                    <a:pt x="46" y="26"/>
                  </a:cubicBezTo>
                  <a:cubicBezTo>
                    <a:pt x="47" y="28"/>
                    <a:pt x="47" y="30"/>
                    <a:pt x="46" y="31"/>
                  </a:cubicBezTo>
                  <a:cubicBezTo>
                    <a:pt x="45" y="33"/>
                    <a:pt x="42" y="33"/>
                    <a:pt x="41" y="31"/>
                  </a:cubicBezTo>
                  <a:cubicBezTo>
                    <a:pt x="33" y="23"/>
                    <a:pt x="33" y="23"/>
                    <a:pt x="33" y="23"/>
                  </a:cubicBezTo>
                  <a:cubicBezTo>
                    <a:pt x="33" y="43"/>
                    <a:pt x="33" y="43"/>
                    <a:pt x="33" y="43"/>
                  </a:cubicBezTo>
                  <a:cubicBezTo>
                    <a:pt x="33" y="45"/>
                    <a:pt x="31" y="47"/>
                    <a:pt x="29" y="47"/>
                  </a:cubicBezTo>
                  <a:cubicBezTo>
                    <a:pt x="27" y="47"/>
                    <a:pt x="25" y="45"/>
                    <a:pt x="25" y="43"/>
                  </a:cubicBezTo>
                  <a:cubicBezTo>
                    <a:pt x="25" y="23"/>
                    <a:pt x="25" y="23"/>
                    <a:pt x="25" y="23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16" y="33"/>
                    <a:pt x="14" y="33"/>
                    <a:pt x="12" y="31"/>
                  </a:cubicBezTo>
                  <a:cubicBezTo>
                    <a:pt x="12" y="31"/>
                    <a:pt x="11" y="30"/>
                    <a:pt x="11" y="29"/>
                  </a:cubicBezTo>
                  <a:cubicBezTo>
                    <a:pt x="11" y="28"/>
                    <a:pt x="12" y="27"/>
                    <a:pt x="12" y="26"/>
                  </a:cubicBezTo>
                  <a:cubicBezTo>
                    <a:pt x="27" y="12"/>
                    <a:pt x="27" y="12"/>
                    <a:pt x="27" y="12"/>
                  </a:cubicBezTo>
                  <a:cubicBezTo>
                    <a:pt x="28" y="10"/>
                    <a:pt x="30" y="10"/>
                    <a:pt x="32" y="1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" name="Freeform 8">
              <a:extLst>
                <a:ext uri="{FF2B5EF4-FFF2-40B4-BE49-F238E27FC236}">
                  <a16:creationId xmlns:a16="http://schemas.microsoft.com/office/drawing/2014/main" id="{F408EB9C-9D1A-49B4-95C9-CC4CC77715B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17" y="2116"/>
              <a:ext cx="56" cy="56"/>
            </a:xfrm>
            <a:custGeom>
              <a:avLst/>
              <a:gdLst>
                <a:gd name="T0" fmla="*/ 3 w 46"/>
                <a:gd name="T1" fmla="*/ 0 h 46"/>
                <a:gd name="T2" fmla="*/ 20 w 46"/>
                <a:gd name="T3" fmla="*/ 0 h 46"/>
                <a:gd name="T4" fmla="*/ 20 w 46"/>
                <a:gd name="T5" fmla="*/ 3 h 46"/>
                <a:gd name="T6" fmla="*/ 3 w 46"/>
                <a:gd name="T7" fmla="*/ 3 h 46"/>
                <a:gd name="T8" fmla="*/ 3 w 46"/>
                <a:gd name="T9" fmla="*/ 0 h 46"/>
                <a:gd name="T10" fmla="*/ 26 w 46"/>
                <a:gd name="T11" fmla="*/ 0 h 46"/>
                <a:gd name="T12" fmla="*/ 43 w 46"/>
                <a:gd name="T13" fmla="*/ 0 h 46"/>
                <a:gd name="T14" fmla="*/ 43 w 46"/>
                <a:gd name="T15" fmla="*/ 3 h 46"/>
                <a:gd name="T16" fmla="*/ 26 w 46"/>
                <a:gd name="T17" fmla="*/ 3 h 46"/>
                <a:gd name="T18" fmla="*/ 26 w 46"/>
                <a:gd name="T19" fmla="*/ 0 h 46"/>
                <a:gd name="T20" fmla="*/ 43 w 46"/>
                <a:gd name="T21" fmla="*/ 14 h 46"/>
                <a:gd name="T22" fmla="*/ 41 w 46"/>
                <a:gd name="T23" fmla="*/ 14 h 46"/>
                <a:gd name="T24" fmla="*/ 41 w 46"/>
                <a:gd name="T25" fmla="*/ 3 h 46"/>
                <a:gd name="T26" fmla="*/ 29 w 46"/>
                <a:gd name="T27" fmla="*/ 3 h 46"/>
                <a:gd name="T28" fmla="*/ 29 w 46"/>
                <a:gd name="T29" fmla="*/ 14 h 46"/>
                <a:gd name="T30" fmla="*/ 17 w 46"/>
                <a:gd name="T31" fmla="*/ 14 h 46"/>
                <a:gd name="T32" fmla="*/ 17 w 46"/>
                <a:gd name="T33" fmla="*/ 3 h 46"/>
                <a:gd name="T34" fmla="*/ 6 w 46"/>
                <a:gd name="T35" fmla="*/ 3 h 46"/>
                <a:gd name="T36" fmla="*/ 6 w 46"/>
                <a:gd name="T37" fmla="*/ 14 h 46"/>
                <a:gd name="T38" fmla="*/ 3 w 46"/>
                <a:gd name="T39" fmla="*/ 14 h 46"/>
                <a:gd name="T40" fmla="*/ 0 w 46"/>
                <a:gd name="T41" fmla="*/ 17 h 46"/>
                <a:gd name="T42" fmla="*/ 0 w 46"/>
                <a:gd name="T43" fmla="*/ 43 h 46"/>
                <a:gd name="T44" fmla="*/ 3 w 46"/>
                <a:gd name="T45" fmla="*/ 46 h 46"/>
                <a:gd name="T46" fmla="*/ 17 w 46"/>
                <a:gd name="T47" fmla="*/ 46 h 46"/>
                <a:gd name="T48" fmla="*/ 20 w 46"/>
                <a:gd name="T49" fmla="*/ 43 h 46"/>
                <a:gd name="T50" fmla="*/ 20 w 46"/>
                <a:gd name="T51" fmla="*/ 26 h 46"/>
                <a:gd name="T52" fmla="*/ 26 w 46"/>
                <a:gd name="T53" fmla="*/ 26 h 46"/>
                <a:gd name="T54" fmla="*/ 26 w 46"/>
                <a:gd name="T55" fmla="*/ 43 h 46"/>
                <a:gd name="T56" fmla="*/ 29 w 46"/>
                <a:gd name="T57" fmla="*/ 46 h 46"/>
                <a:gd name="T58" fmla="*/ 43 w 46"/>
                <a:gd name="T59" fmla="*/ 46 h 46"/>
                <a:gd name="T60" fmla="*/ 46 w 46"/>
                <a:gd name="T61" fmla="*/ 43 h 46"/>
                <a:gd name="T62" fmla="*/ 46 w 46"/>
                <a:gd name="T63" fmla="*/ 17 h 46"/>
                <a:gd name="T64" fmla="*/ 43 w 46"/>
                <a:gd name="T65" fmla="*/ 14 h 46"/>
                <a:gd name="T66" fmla="*/ 16 w 46"/>
                <a:gd name="T67" fmla="*/ 43 h 46"/>
                <a:gd name="T68" fmla="*/ 5 w 46"/>
                <a:gd name="T69" fmla="*/ 43 h 46"/>
                <a:gd name="T70" fmla="*/ 3 w 46"/>
                <a:gd name="T71" fmla="*/ 42 h 46"/>
                <a:gd name="T72" fmla="*/ 5 w 46"/>
                <a:gd name="T73" fmla="*/ 40 h 46"/>
                <a:gd name="T74" fmla="*/ 16 w 46"/>
                <a:gd name="T75" fmla="*/ 40 h 46"/>
                <a:gd name="T76" fmla="*/ 17 w 46"/>
                <a:gd name="T77" fmla="*/ 42 h 46"/>
                <a:gd name="T78" fmla="*/ 16 w 46"/>
                <a:gd name="T79" fmla="*/ 43 h 46"/>
                <a:gd name="T80" fmla="*/ 25 w 46"/>
                <a:gd name="T81" fmla="*/ 23 h 46"/>
                <a:gd name="T82" fmla="*/ 22 w 46"/>
                <a:gd name="T83" fmla="*/ 23 h 46"/>
                <a:gd name="T84" fmla="*/ 20 w 46"/>
                <a:gd name="T85" fmla="*/ 21 h 46"/>
                <a:gd name="T86" fmla="*/ 22 w 46"/>
                <a:gd name="T87" fmla="*/ 20 h 46"/>
                <a:gd name="T88" fmla="*/ 25 w 46"/>
                <a:gd name="T89" fmla="*/ 20 h 46"/>
                <a:gd name="T90" fmla="*/ 26 w 46"/>
                <a:gd name="T91" fmla="*/ 21 h 46"/>
                <a:gd name="T92" fmla="*/ 25 w 46"/>
                <a:gd name="T93" fmla="*/ 23 h 46"/>
                <a:gd name="T94" fmla="*/ 42 w 46"/>
                <a:gd name="T95" fmla="*/ 43 h 46"/>
                <a:gd name="T96" fmla="*/ 31 w 46"/>
                <a:gd name="T97" fmla="*/ 43 h 46"/>
                <a:gd name="T98" fmla="*/ 29 w 46"/>
                <a:gd name="T99" fmla="*/ 42 h 46"/>
                <a:gd name="T100" fmla="*/ 31 w 46"/>
                <a:gd name="T101" fmla="*/ 40 h 46"/>
                <a:gd name="T102" fmla="*/ 42 w 46"/>
                <a:gd name="T103" fmla="*/ 40 h 46"/>
                <a:gd name="T104" fmla="*/ 43 w 46"/>
                <a:gd name="T105" fmla="*/ 42 h 46"/>
                <a:gd name="T106" fmla="*/ 42 w 46"/>
                <a:gd name="T107" fmla="*/ 43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46" h="46">
                  <a:moveTo>
                    <a:pt x="3" y="0"/>
                  </a:moveTo>
                  <a:cubicBezTo>
                    <a:pt x="20" y="0"/>
                    <a:pt x="20" y="0"/>
                    <a:pt x="20" y="0"/>
                  </a:cubicBezTo>
                  <a:cubicBezTo>
                    <a:pt x="20" y="3"/>
                    <a:pt x="20" y="3"/>
                    <a:pt x="20" y="3"/>
                  </a:cubicBezTo>
                  <a:cubicBezTo>
                    <a:pt x="3" y="3"/>
                    <a:pt x="3" y="3"/>
                    <a:pt x="3" y="3"/>
                  </a:cubicBezTo>
                  <a:lnTo>
                    <a:pt x="3" y="0"/>
                  </a:lnTo>
                  <a:close/>
                  <a:moveTo>
                    <a:pt x="26" y="0"/>
                  </a:moveTo>
                  <a:cubicBezTo>
                    <a:pt x="43" y="0"/>
                    <a:pt x="43" y="0"/>
                    <a:pt x="43" y="0"/>
                  </a:cubicBezTo>
                  <a:cubicBezTo>
                    <a:pt x="43" y="3"/>
                    <a:pt x="43" y="3"/>
                    <a:pt x="43" y="3"/>
                  </a:cubicBezTo>
                  <a:cubicBezTo>
                    <a:pt x="26" y="3"/>
                    <a:pt x="26" y="3"/>
                    <a:pt x="26" y="3"/>
                  </a:cubicBezTo>
                  <a:lnTo>
                    <a:pt x="26" y="0"/>
                  </a:lnTo>
                  <a:close/>
                  <a:moveTo>
                    <a:pt x="43" y="14"/>
                  </a:moveTo>
                  <a:cubicBezTo>
                    <a:pt x="41" y="14"/>
                    <a:pt x="41" y="14"/>
                    <a:pt x="41" y="14"/>
                  </a:cubicBezTo>
                  <a:cubicBezTo>
                    <a:pt x="41" y="3"/>
                    <a:pt x="41" y="3"/>
                    <a:pt x="41" y="3"/>
                  </a:cubicBezTo>
                  <a:cubicBezTo>
                    <a:pt x="29" y="3"/>
                    <a:pt x="29" y="3"/>
                    <a:pt x="29" y="3"/>
                  </a:cubicBezTo>
                  <a:cubicBezTo>
                    <a:pt x="29" y="14"/>
                    <a:pt x="29" y="14"/>
                    <a:pt x="29" y="14"/>
                  </a:cubicBezTo>
                  <a:cubicBezTo>
                    <a:pt x="17" y="14"/>
                    <a:pt x="17" y="14"/>
                    <a:pt x="17" y="14"/>
                  </a:cubicBezTo>
                  <a:cubicBezTo>
                    <a:pt x="17" y="3"/>
                    <a:pt x="17" y="3"/>
                    <a:pt x="17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14"/>
                    <a:pt x="6" y="14"/>
                    <a:pt x="6" y="14"/>
                  </a:cubicBezTo>
                  <a:cubicBezTo>
                    <a:pt x="3" y="14"/>
                    <a:pt x="3" y="14"/>
                    <a:pt x="3" y="14"/>
                  </a:cubicBezTo>
                  <a:cubicBezTo>
                    <a:pt x="2" y="14"/>
                    <a:pt x="0" y="16"/>
                    <a:pt x="0" y="17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44"/>
                    <a:pt x="2" y="46"/>
                    <a:pt x="3" y="46"/>
                  </a:cubicBezTo>
                  <a:cubicBezTo>
                    <a:pt x="17" y="46"/>
                    <a:pt x="17" y="46"/>
                    <a:pt x="17" y="46"/>
                  </a:cubicBezTo>
                  <a:cubicBezTo>
                    <a:pt x="19" y="46"/>
                    <a:pt x="20" y="44"/>
                    <a:pt x="20" y="43"/>
                  </a:cubicBezTo>
                  <a:cubicBezTo>
                    <a:pt x="20" y="26"/>
                    <a:pt x="20" y="26"/>
                    <a:pt x="20" y="26"/>
                  </a:cubicBezTo>
                  <a:cubicBezTo>
                    <a:pt x="26" y="26"/>
                    <a:pt x="26" y="26"/>
                    <a:pt x="26" y="26"/>
                  </a:cubicBezTo>
                  <a:cubicBezTo>
                    <a:pt x="26" y="43"/>
                    <a:pt x="26" y="43"/>
                    <a:pt x="26" y="43"/>
                  </a:cubicBezTo>
                  <a:cubicBezTo>
                    <a:pt x="26" y="44"/>
                    <a:pt x="28" y="46"/>
                    <a:pt x="29" y="46"/>
                  </a:cubicBezTo>
                  <a:cubicBezTo>
                    <a:pt x="43" y="46"/>
                    <a:pt x="43" y="46"/>
                    <a:pt x="43" y="46"/>
                  </a:cubicBezTo>
                  <a:cubicBezTo>
                    <a:pt x="45" y="46"/>
                    <a:pt x="46" y="44"/>
                    <a:pt x="46" y="43"/>
                  </a:cubicBezTo>
                  <a:cubicBezTo>
                    <a:pt x="46" y="17"/>
                    <a:pt x="46" y="17"/>
                    <a:pt x="46" y="17"/>
                  </a:cubicBezTo>
                  <a:cubicBezTo>
                    <a:pt x="46" y="16"/>
                    <a:pt x="45" y="14"/>
                    <a:pt x="43" y="14"/>
                  </a:cubicBezTo>
                  <a:close/>
                  <a:moveTo>
                    <a:pt x="16" y="43"/>
                  </a:moveTo>
                  <a:cubicBezTo>
                    <a:pt x="5" y="43"/>
                    <a:pt x="5" y="43"/>
                    <a:pt x="5" y="43"/>
                  </a:cubicBezTo>
                  <a:cubicBezTo>
                    <a:pt x="4" y="43"/>
                    <a:pt x="3" y="42"/>
                    <a:pt x="3" y="42"/>
                  </a:cubicBezTo>
                  <a:cubicBezTo>
                    <a:pt x="3" y="41"/>
                    <a:pt x="4" y="40"/>
                    <a:pt x="5" y="40"/>
                  </a:cubicBezTo>
                  <a:cubicBezTo>
                    <a:pt x="16" y="40"/>
                    <a:pt x="16" y="40"/>
                    <a:pt x="16" y="40"/>
                  </a:cubicBezTo>
                  <a:cubicBezTo>
                    <a:pt x="17" y="40"/>
                    <a:pt x="17" y="41"/>
                    <a:pt x="17" y="42"/>
                  </a:cubicBezTo>
                  <a:cubicBezTo>
                    <a:pt x="17" y="42"/>
                    <a:pt x="17" y="43"/>
                    <a:pt x="16" y="43"/>
                  </a:cubicBezTo>
                  <a:close/>
                  <a:moveTo>
                    <a:pt x="25" y="23"/>
                  </a:moveTo>
                  <a:cubicBezTo>
                    <a:pt x="22" y="23"/>
                    <a:pt x="22" y="23"/>
                    <a:pt x="22" y="23"/>
                  </a:cubicBezTo>
                  <a:cubicBezTo>
                    <a:pt x="21" y="23"/>
                    <a:pt x="20" y="22"/>
                    <a:pt x="20" y="21"/>
                  </a:cubicBezTo>
                  <a:cubicBezTo>
                    <a:pt x="20" y="21"/>
                    <a:pt x="21" y="20"/>
                    <a:pt x="22" y="20"/>
                  </a:cubicBezTo>
                  <a:cubicBezTo>
                    <a:pt x="25" y="20"/>
                    <a:pt x="25" y="20"/>
                    <a:pt x="25" y="20"/>
                  </a:cubicBezTo>
                  <a:cubicBezTo>
                    <a:pt x="25" y="20"/>
                    <a:pt x="26" y="21"/>
                    <a:pt x="26" y="21"/>
                  </a:cubicBezTo>
                  <a:cubicBezTo>
                    <a:pt x="26" y="22"/>
                    <a:pt x="25" y="23"/>
                    <a:pt x="25" y="23"/>
                  </a:cubicBezTo>
                  <a:close/>
                  <a:moveTo>
                    <a:pt x="42" y="43"/>
                  </a:moveTo>
                  <a:cubicBezTo>
                    <a:pt x="31" y="43"/>
                    <a:pt x="31" y="43"/>
                    <a:pt x="31" y="43"/>
                  </a:cubicBezTo>
                  <a:cubicBezTo>
                    <a:pt x="30" y="43"/>
                    <a:pt x="29" y="42"/>
                    <a:pt x="29" y="42"/>
                  </a:cubicBezTo>
                  <a:cubicBezTo>
                    <a:pt x="29" y="41"/>
                    <a:pt x="30" y="40"/>
                    <a:pt x="31" y="40"/>
                  </a:cubicBezTo>
                  <a:cubicBezTo>
                    <a:pt x="42" y="40"/>
                    <a:pt x="42" y="40"/>
                    <a:pt x="42" y="40"/>
                  </a:cubicBezTo>
                  <a:cubicBezTo>
                    <a:pt x="43" y="40"/>
                    <a:pt x="43" y="41"/>
                    <a:pt x="43" y="42"/>
                  </a:cubicBezTo>
                  <a:cubicBezTo>
                    <a:pt x="43" y="42"/>
                    <a:pt x="43" y="43"/>
                    <a:pt x="42" y="4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" name="Freeform 9">
              <a:extLst>
                <a:ext uri="{FF2B5EF4-FFF2-40B4-BE49-F238E27FC236}">
                  <a16:creationId xmlns:a16="http://schemas.microsoft.com/office/drawing/2014/main" id="{C49BE605-038D-4212-981F-F631AC3EEE61}"/>
                </a:ext>
              </a:extLst>
            </p:cNvPr>
            <p:cNvSpPr>
              <a:spLocks/>
            </p:cNvSpPr>
            <p:nvPr/>
          </p:nvSpPr>
          <p:spPr bwMode="auto">
            <a:xfrm>
              <a:off x="4515" y="2127"/>
              <a:ext cx="91" cy="91"/>
            </a:xfrm>
            <a:custGeom>
              <a:avLst/>
              <a:gdLst>
                <a:gd name="T0" fmla="*/ 45 w 91"/>
                <a:gd name="T1" fmla="*/ 91 h 91"/>
                <a:gd name="T2" fmla="*/ 91 w 91"/>
                <a:gd name="T3" fmla="*/ 45 h 91"/>
                <a:gd name="T4" fmla="*/ 62 w 91"/>
                <a:gd name="T5" fmla="*/ 45 h 91"/>
                <a:gd name="T6" fmla="*/ 62 w 91"/>
                <a:gd name="T7" fmla="*/ 0 h 91"/>
                <a:gd name="T8" fmla="*/ 28 w 91"/>
                <a:gd name="T9" fmla="*/ 0 h 91"/>
                <a:gd name="T10" fmla="*/ 28 w 91"/>
                <a:gd name="T11" fmla="*/ 45 h 91"/>
                <a:gd name="T12" fmla="*/ 0 w 91"/>
                <a:gd name="T13" fmla="*/ 45 h 91"/>
                <a:gd name="T14" fmla="*/ 45 w 91"/>
                <a:gd name="T15" fmla="*/ 91 h 9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1" h="91">
                  <a:moveTo>
                    <a:pt x="45" y="91"/>
                  </a:moveTo>
                  <a:lnTo>
                    <a:pt x="91" y="45"/>
                  </a:lnTo>
                  <a:lnTo>
                    <a:pt x="62" y="45"/>
                  </a:lnTo>
                  <a:lnTo>
                    <a:pt x="62" y="0"/>
                  </a:lnTo>
                  <a:lnTo>
                    <a:pt x="28" y="0"/>
                  </a:lnTo>
                  <a:lnTo>
                    <a:pt x="28" y="45"/>
                  </a:lnTo>
                  <a:lnTo>
                    <a:pt x="0" y="45"/>
                  </a:lnTo>
                  <a:lnTo>
                    <a:pt x="45" y="9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" name="Freeform 10">
              <a:extLst>
                <a:ext uri="{FF2B5EF4-FFF2-40B4-BE49-F238E27FC236}">
                  <a16:creationId xmlns:a16="http://schemas.microsoft.com/office/drawing/2014/main" id="{A99797D2-4933-4A3B-9C77-3C3CE100ACF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20" y="1923"/>
              <a:ext cx="77" cy="77"/>
            </a:xfrm>
            <a:custGeom>
              <a:avLst/>
              <a:gdLst>
                <a:gd name="T0" fmla="*/ 31 w 62"/>
                <a:gd name="T1" fmla="*/ 63 h 63"/>
                <a:gd name="T2" fmla="*/ 0 w 62"/>
                <a:gd name="T3" fmla="*/ 32 h 63"/>
                <a:gd name="T4" fmla="*/ 31 w 62"/>
                <a:gd name="T5" fmla="*/ 0 h 63"/>
                <a:gd name="T6" fmla="*/ 62 w 62"/>
                <a:gd name="T7" fmla="*/ 32 h 63"/>
                <a:gd name="T8" fmla="*/ 31 w 62"/>
                <a:gd name="T9" fmla="*/ 63 h 63"/>
                <a:gd name="T10" fmla="*/ 57 w 62"/>
                <a:gd name="T11" fmla="*/ 36 h 63"/>
                <a:gd name="T12" fmla="*/ 41 w 62"/>
                <a:gd name="T13" fmla="*/ 35 h 63"/>
                <a:gd name="T14" fmla="*/ 46 w 62"/>
                <a:gd name="T15" fmla="*/ 54 h 63"/>
                <a:gd name="T16" fmla="*/ 57 w 62"/>
                <a:gd name="T17" fmla="*/ 36 h 63"/>
                <a:gd name="T18" fmla="*/ 41 w 62"/>
                <a:gd name="T19" fmla="*/ 56 h 63"/>
                <a:gd name="T20" fmla="*/ 36 w 62"/>
                <a:gd name="T21" fmla="*/ 36 h 63"/>
                <a:gd name="T22" fmla="*/ 35 w 62"/>
                <a:gd name="T23" fmla="*/ 36 h 63"/>
                <a:gd name="T24" fmla="*/ 15 w 62"/>
                <a:gd name="T25" fmla="*/ 53 h 63"/>
                <a:gd name="T26" fmla="*/ 31 w 62"/>
                <a:gd name="T27" fmla="*/ 58 h 63"/>
                <a:gd name="T28" fmla="*/ 41 w 62"/>
                <a:gd name="T29" fmla="*/ 56 h 63"/>
                <a:gd name="T30" fmla="*/ 11 w 62"/>
                <a:gd name="T31" fmla="*/ 49 h 63"/>
                <a:gd name="T32" fmla="*/ 33 w 62"/>
                <a:gd name="T33" fmla="*/ 32 h 63"/>
                <a:gd name="T34" fmla="*/ 34 w 62"/>
                <a:gd name="T35" fmla="*/ 31 h 63"/>
                <a:gd name="T36" fmla="*/ 32 w 62"/>
                <a:gd name="T37" fmla="*/ 27 h 63"/>
                <a:gd name="T38" fmla="*/ 4 w 62"/>
                <a:gd name="T39" fmla="*/ 31 h 63"/>
                <a:gd name="T40" fmla="*/ 4 w 62"/>
                <a:gd name="T41" fmla="*/ 32 h 63"/>
                <a:gd name="T42" fmla="*/ 11 w 62"/>
                <a:gd name="T43" fmla="*/ 49 h 63"/>
                <a:gd name="T44" fmla="*/ 5 w 62"/>
                <a:gd name="T45" fmla="*/ 26 h 63"/>
                <a:gd name="T46" fmla="*/ 29 w 62"/>
                <a:gd name="T47" fmla="*/ 23 h 63"/>
                <a:gd name="T48" fmla="*/ 20 w 62"/>
                <a:gd name="T49" fmla="*/ 8 h 63"/>
                <a:gd name="T50" fmla="*/ 5 w 62"/>
                <a:gd name="T51" fmla="*/ 26 h 63"/>
                <a:gd name="T52" fmla="*/ 25 w 62"/>
                <a:gd name="T53" fmla="*/ 6 h 63"/>
                <a:gd name="T54" fmla="*/ 35 w 62"/>
                <a:gd name="T55" fmla="*/ 21 h 63"/>
                <a:gd name="T56" fmla="*/ 49 w 62"/>
                <a:gd name="T57" fmla="*/ 12 h 63"/>
                <a:gd name="T58" fmla="*/ 31 w 62"/>
                <a:gd name="T59" fmla="*/ 5 h 63"/>
                <a:gd name="T60" fmla="*/ 25 w 62"/>
                <a:gd name="T61" fmla="*/ 6 h 63"/>
                <a:gd name="T62" fmla="*/ 51 w 62"/>
                <a:gd name="T63" fmla="*/ 15 h 63"/>
                <a:gd name="T64" fmla="*/ 37 w 62"/>
                <a:gd name="T65" fmla="*/ 25 h 63"/>
                <a:gd name="T66" fmla="*/ 38 w 62"/>
                <a:gd name="T67" fmla="*/ 29 h 63"/>
                <a:gd name="T68" fmla="*/ 39 w 62"/>
                <a:gd name="T69" fmla="*/ 30 h 63"/>
                <a:gd name="T70" fmla="*/ 57 w 62"/>
                <a:gd name="T71" fmla="*/ 31 h 63"/>
                <a:gd name="T72" fmla="*/ 51 w 62"/>
                <a:gd name="T73" fmla="*/ 15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62" h="63">
                  <a:moveTo>
                    <a:pt x="31" y="63"/>
                  </a:moveTo>
                  <a:cubicBezTo>
                    <a:pt x="14" y="63"/>
                    <a:pt x="0" y="49"/>
                    <a:pt x="0" y="32"/>
                  </a:cubicBezTo>
                  <a:cubicBezTo>
                    <a:pt x="0" y="14"/>
                    <a:pt x="14" y="0"/>
                    <a:pt x="31" y="0"/>
                  </a:cubicBezTo>
                  <a:cubicBezTo>
                    <a:pt x="48" y="0"/>
                    <a:pt x="62" y="14"/>
                    <a:pt x="62" y="32"/>
                  </a:cubicBezTo>
                  <a:cubicBezTo>
                    <a:pt x="62" y="49"/>
                    <a:pt x="48" y="63"/>
                    <a:pt x="31" y="63"/>
                  </a:cubicBezTo>
                  <a:close/>
                  <a:moveTo>
                    <a:pt x="57" y="36"/>
                  </a:moveTo>
                  <a:cubicBezTo>
                    <a:pt x="56" y="36"/>
                    <a:pt x="49" y="33"/>
                    <a:pt x="41" y="35"/>
                  </a:cubicBezTo>
                  <a:cubicBezTo>
                    <a:pt x="44" y="44"/>
                    <a:pt x="45" y="52"/>
                    <a:pt x="46" y="54"/>
                  </a:cubicBezTo>
                  <a:cubicBezTo>
                    <a:pt x="52" y="50"/>
                    <a:pt x="56" y="43"/>
                    <a:pt x="57" y="36"/>
                  </a:cubicBezTo>
                  <a:close/>
                  <a:moveTo>
                    <a:pt x="41" y="56"/>
                  </a:moveTo>
                  <a:cubicBezTo>
                    <a:pt x="41" y="54"/>
                    <a:pt x="39" y="46"/>
                    <a:pt x="36" y="36"/>
                  </a:cubicBezTo>
                  <a:cubicBezTo>
                    <a:pt x="36" y="36"/>
                    <a:pt x="36" y="36"/>
                    <a:pt x="35" y="36"/>
                  </a:cubicBezTo>
                  <a:cubicBezTo>
                    <a:pt x="20" y="41"/>
                    <a:pt x="15" y="52"/>
                    <a:pt x="15" y="53"/>
                  </a:cubicBezTo>
                  <a:cubicBezTo>
                    <a:pt x="19" y="56"/>
                    <a:pt x="25" y="58"/>
                    <a:pt x="31" y="58"/>
                  </a:cubicBezTo>
                  <a:cubicBezTo>
                    <a:pt x="35" y="58"/>
                    <a:pt x="38" y="57"/>
                    <a:pt x="41" y="56"/>
                  </a:cubicBezTo>
                  <a:close/>
                  <a:moveTo>
                    <a:pt x="11" y="49"/>
                  </a:moveTo>
                  <a:cubicBezTo>
                    <a:pt x="12" y="48"/>
                    <a:pt x="19" y="36"/>
                    <a:pt x="33" y="32"/>
                  </a:cubicBezTo>
                  <a:cubicBezTo>
                    <a:pt x="33" y="32"/>
                    <a:pt x="33" y="32"/>
                    <a:pt x="34" y="31"/>
                  </a:cubicBezTo>
                  <a:cubicBezTo>
                    <a:pt x="33" y="30"/>
                    <a:pt x="32" y="28"/>
                    <a:pt x="32" y="27"/>
                  </a:cubicBezTo>
                  <a:cubicBezTo>
                    <a:pt x="18" y="31"/>
                    <a:pt x="6" y="31"/>
                    <a:pt x="4" y="31"/>
                  </a:cubicBezTo>
                  <a:cubicBezTo>
                    <a:pt x="4" y="31"/>
                    <a:pt x="4" y="31"/>
                    <a:pt x="4" y="32"/>
                  </a:cubicBezTo>
                  <a:cubicBezTo>
                    <a:pt x="4" y="38"/>
                    <a:pt x="7" y="45"/>
                    <a:pt x="11" y="49"/>
                  </a:cubicBezTo>
                  <a:close/>
                  <a:moveTo>
                    <a:pt x="5" y="26"/>
                  </a:moveTo>
                  <a:cubicBezTo>
                    <a:pt x="6" y="26"/>
                    <a:pt x="17" y="26"/>
                    <a:pt x="29" y="23"/>
                  </a:cubicBezTo>
                  <a:cubicBezTo>
                    <a:pt x="25" y="15"/>
                    <a:pt x="20" y="8"/>
                    <a:pt x="20" y="8"/>
                  </a:cubicBezTo>
                  <a:cubicBezTo>
                    <a:pt x="12" y="11"/>
                    <a:pt x="7" y="18"/>
                    <a:pt x="5" y="26"/>
                  </a:cubicBezTo>
                  <a:close/>
                  <a:moveTo>
                    <a:pt x="25" y="6"/>
                  </a:moveTo>
                  <a:cubicBezTo>
                    <a:pt x="25" y="7"/>
                    <a:pt x="30" y="13"/>
                    <a:pt x="35" y="21"/>
                  </a:cubicBezTo>
                  <a:cubicBezTo>
                    <a:pt x="44" y="18"/>
                    <a:pt x="48" y="12"/>
                    <a:pt x="49" y="12"/>
                  </a:cubicBezTo>
                  <a:cubicBezTo>
                    <a:pt x="44" y="8"/>
                    <a:pt x="38" y="5"/>
                    <a:pt x="31" y="5"/>
                  </a:cubicBezTo>
                  <a:cubicBezTo>
                    <a:pt x="29" y="5"/>
                    <a:pt x="27" y="5"/>
                    <a:pt x="25" y="6"/>
                  </a:cubicBezTo>
                  <a:close/>
                  <a:moveTo>
                    <a:pt x="51" y="15"/>
                  </a:moveTo>
                  <a:cubicBezTo>
                    <a:pt x="51" y="16"/>
                    <a:pt x="46" y="21"/>
                    <a:pt x="37" y="25"/>
                  </a:cubicBezTo>
                  <a:cubicBezTo>
                    <a:pt x="37" y="27"/>
                    <a:pt x="38" y="28"/>
                    <a:pt x="38" y="29"/>
                  </a:cubicBezTo>
                  <a:cubicBezTo>
                    <a:pt x="39" y="30"/>
                    <a:pt x="39" y="30"/>
                    <a:pt x="39" y="30"/>
                  </a:cubicBezTo>
                  <a:cubicBezTo>
                    <a:pt x="48" y="29"/>
                    <a:pt x="57" y="31"/>
                    <a:pt x="57" y="31"/>
                  </a:cubicBezTo>
                  <a:cubicBezTo>
                    <a:pt x="57" y="25"/>
                    <a:pt x="55" y="19"/>
                    <a:pt x="51" y="1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" name="Freeform 11">
              <a:extLst>
                <a:ext uri="{FF2B5EF4-FFF2-40B4-BE49-F238E27FC236}">
                  <a16:creationId xmlns:a16="http://schemas.microsoft.com/office/drawing/2014/main" id="{14462B0B-A2A7-4033-9253-8648E87FB05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44" y="2038"/>
              <a:ext cx="73" cy="64"/>
            </a:xfrm>
            <a:custGeom>
              <a:avLst/>
              <a:gdLst>
                <a:gd name="T0" fmla="*/ 48 w 59"/>
                <a:gd name="T1" fmla="*/ 0 h 52"/>
                <a:gd name="T2" fmla="*/ 11 w 59"/>
                <a:gd name="T3" fmla="*/ 0 h 52"/>
                <a:gd name="T4" fmla="*/ 0 w 59"/>
                <a:gd name="T5" fmla="*/ 11 h 52"/>
                <a:gd name="T6" fmla="*/ 0 w 59"/>
                <a:gd name="T7" fmla="*/ 50 h 52"/>
                <a:gd name="T8" fmla="*/ 2 w 59"/>
                <a:gd name="T9" fmla="*/ 52 h 52"/>
                <a:gd name="T10" fmla="*/ 57 w 59"/>
                <a:gd name="T11" fmla="*/ 52 h 52"/>
                <a:gd name="T12" fmla="*/ 59 w 59"/>
                <a:gd name="T13" fmla="*/ 50 h 52"/>
                <a:gd name="T14" fmla="*/ 59 w 59"/>
                <a:gd name="T15" fmla="*/ 11 h 52"/>
                <a:gd name="T16" fmla="*/ 48 w 59"/>
                <a:gd name="T17" fmla="*/ 0 h 52"/>
                <a:gd name="T18" fmla="*/ 37 w 59"/>
                <a:gd name="T19" fmla="*/ 34 h 52"/>
                <a:gd name="T20" fmla="*/ 37 w 59"/>
                <a:gd name="T21" fmla="*/ 45 h 52"/>
                <a:gd name="T22" fmla="*/ 22 w 59"/>
                <a:gd name="T23" fmla="*/ 45 h 52"/>
                <a:gd name="T24" fmla="*/ 22 w 59"/>
                <a:gd name="T25" fmla="*/ 34 h 52"/>
                <a:gd name="T26" fmla="*/ 11 w 59"/>
                <a:gd name="T27" fmla="*/ 34 h 52"/>
                <a:gd name="T28" fmla="*/ 29 w 59"/>
                <a:gd name="T29" fmla="*/ 19 h 52"/>
                <a:gd name="T30" fmla="*/ 48 w 59"/>
                <a:gd name="T31" fmla="*/ 34 h 52"/>
                <a:gd name="T32" fmla="*/ 37 w 59"/>
                <a:gd name="T33" fmla="*/ 34 h 52"/>
                <a:gd name="T34" fmla="*/ 9 w 59"/>
                <a:gd name="T35" fmla="*/ 8 h 52"/>
                <a:gd name="T36" fmla="*/ 12 w 59"/>
                <a:gd name="T37" fmla="*/ 4 h 52"/>
                <a:gd name="T38" fmla="*/ 46 w 59"/>
                <a:gd name="T39" fmla="*/ 4 h 52"/>
                <a:gd name="T40" fmla="*/ 50 w 59"/>
                <a:gd name="T41" fmla="*/ 8 h 52"/>
                <a:gd name="T42" fmla="*/ 9 w 59"/>
                <a:gd name="T43" fmla="*/ 8 h 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59" h="52">
                  <a:moveTo>
                    <a:pt x="48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0" y="11"/>
                    <a:pt x="0" y="11"/>
                    <a:pt x="0" y="11"/>
                  </a:cubicBezTo>
                  <a:cubicBezTo>
                    <a:pt x="0" y="50"/>
                    <a:pt x="0" y="50"/>
                    <a:pt x="0" y="50"/>
                  </a:cubicBezTo>
                  <a:cubicBezTo>
                    <a:pt x="0" y="51"/>
                    <a:pt x="1" y="52"/>
                    <a:pt x="2" y="52"/>
                  </a:cubicBezTo>
                  <a:cubicBezTo>
                    <a:pt x="57" y="52"/>
                    <a:pt x="57" y="52"/>
                    <a:pt x="57" y="52"/>
                  </a:cubicBezTo>
                  <a:cubicBezTo>
                    <a:pt x="58" y="52"/>
                    <a:pt x="59" y="51"/>
                    <a:pt x="59" y="50"/>
                  </a:cubicBezTo>
                  <a:cubicBezTo>
                    <a:pt x="59" y="11"/>
                    <a:pt x="59" y="11"/>
                    <a:pt x="59" y="11"/>
                  </a:cubicBezTo>
                  <a:lnTo>
                    <a:pt x="48" y="0"/>
                  </a:lnTo>
                  <a:close/>
                  <a:moveTo>
                    <a:pt x="37" y="34"/>
                  </a:moveTo>
                  <a:cubicBezTo>
                    <a:pt x="37" y="45"/>
                    <a:pt x="37" y="45"/>
                    <a:pt x="37" y="45"/>
                  </a:cubicBezTo>
                  <a:cubicBezTo>
                    <a:pt x="22" y="45"/>
                    <a:pt x="22" y="45"/>
                    <a:pt x="22" y="45"/>
                  </a:cubicBezTo>
                  <a:cubicBezTo>
                    <a:pt x="22" y="34"/>
                    <a:pt x="22" y="34"/>
                    <a:pt x="22" y="34"/>
                  </a:cubicBezTo>
                  <a:cubicBezTo>
                    <a:pt x="11" y="34"/>
                    <a:pt x="11" y="34"/>
                    <a:pt x="11" y="34"/>
                  </a:cubicBezTo>
                  <a:cubicBezTo>
                    <a:pt x="29" y="19"/>
                    <a:pt x="29" y="19"/>
                    <a:pt x="29" y="19"/>
                  </a:cubicBezTo>
                  <a:cubicBezTo>
                    <a:pt x="48" y="34"/>
                    <a:pt x="48" y="34"/>
                    <a:pt x="48" y="34"/>
                  </a:cubicBezTo>
                  <a:lnTo>
                    <a:pt x="37" y="34"/>
                  </a:lnTo>
                  <a:close/>
                  <a:moveTo>
                    <a:pt x="9" y="8"/>
                  </a:moveTo>
                  <a:cubicBezTo>
                    <a:pt x="12" y="4"/>
                    <a:pt x="12" y="4"/>
                    <a:pt x="12" y="4"/>
                  </a:cubicBezTo>
                  <a:cubicBezTo>
                    <a:pt x="46" y="4"/>
                    <a:pt x="46" y="4"/>
                    <a:pt x="46" y="4"/>
                  </a:cubicBezTo>
                  <a:cubicBezTo>
                    <a:pt x="50" y="8"/>
                    <a:pt x="50" y="8"/>
                    <a:pt x="50" y="8"/>
                  </a:cubicBezTo>
                  <a:lnTo>
                    <a:pt x="9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" name="Freeform 12">
              <a:extLst>
                <a:ext uri="{FF2B5EF4-FFF2-40B4-BE49-F238E27FC236}">
                  <a16:creationId xmlns:a16="http://schemas.microsoft.com/office/drawing/2014/main" id="{F8CCE9A7-3943-479C-BAB7-4AC1C223BBA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88" y="2162"/>
              <a:ext cx="117" cy="102"/>
            </a:xfrm>
            <a:custGeom>
              <a:avLst/>
              <a:gdLst>
                <a:gd name="T0" fmla="*/ 95 w 95"/>
                <a:gd name="T1" fmla="*/ 34 h 83"/>
                <a:gd name="T2" fmla="*/ 83 w 95"/>
                <a:gd name="T3" fmla="*/ 0 h 83"/>
                <a:gd name="T4" fmla="*/ 83 w 95"/>
                <a:gd name="T5" fmla="*/ 0 h 83"/>
                <a:gd name="T6" fmla="*/ 75 w 95"/>
                <a:gd name="T7" fmla="*/ 0 h 83"/>
                <a:gd name="T8" fmla="*/ 31 w 95"/>
                <a:gd name="T9" fmla="*/ 19 h 83"/>
                <a:gd name="T10" fmla="*/ 30 w 95"/>
                <a:gd name="T11" fmla="*/ 34 h 83"/>
                <a:gd name="T12" fmla="*/ 31 w 95"/>
                <a:gd name="T13" fmla="*/ 48 h 83"/>
                <a:gd name="T14" fmla="*/ 75 w 95"/>
                <a:gd name="T15" fmla="*/ 67 h 83"/>
                <a:gd name="T16" fmla="*/ 83 w 95"/>
                <a:gd name="T17" fmla="*/ 67 h 83"/>
                <a:gd name="T18" fmla="*/ 83 w 95"/>
                <a:gd name="T19" fmla="*/ 67 h 83"/>
                <a:gd name="T20" fmla="*/ 95 w 95"/>
                <a:gd name="T21" fmla="*/ 34 h 83"/>
                <a:gd name="T22" fmla="*/ 80 w 95"/>
                <a:gd name="T23" fmla="*/ 62 h 83"/>
                <a:gd name="T24" fmla="*/ 78 w 95"/>
                <a:gd name="T25" fmla="*/ 61 h 83"/>
                <a:gd name="T26" fmla="*/ 75 w 95"/>
                <a:gd name="T27" fmla="*/ 55 h 83"/>
                <a:gd name="T28" fmla="*/ 71 w 95"/>
                <a:gd name="T29" fmla="*/ 34 h 83"/>
                <a:gd name="T30" fmla="*/ 75 w 95"/>
                <a:gd name="T31" fmla="*/ 12 h 83"/>
                <a:gd name="T32" fmla="*/ 78 w 95"/>
                <a:gd name="T33" fmla="*/ 6 h 83"/>
                <a:gd name="T34" fmla="*/ 80 w 95"/>
                <a:gd name="T35" fmla="*/ 5 h 83"/>
                <a:gd name="T36" fmla="*/ 82 w 95"/>
                <a:gd name="T37" fmla="*/ 6 h 83"/>
                <a:gd name="T38" fmla="*/ 86 w 95"/>
                <a:gd name="T39" fmla="*/ 12 h 83"/>
                <a:gd name="T40" fmla="*/ 89 w 95"/>
                <a:gd name="T41" fmla="*/ 34 h 83"/>
                <a:gd name="T42" fmla="*/ 86 w 95"/>
                <a:gd name="T43" fmla="*/ 55 h 83"/>
                <a:gd name="T44" fmla="*/ 82 w 95"/>
                <a:gd name="T45" fmla="*/ 61 h 83"/>
                <a:gd name="T46" fmla="*/ 80 w 95"/>
                <a:gd name="T47" fmla="*/ 62 h 83"/>
                <a:gd name="T48" fmla="*/ 23 w 95"/>
                <a:gd name="T49" fmla="*/ 34 h 83"/>
                <a:gd name="T50" fmla="*/ 24 w 95"/>
                <a:gd name="T51" fmla="*/ 20 h 83"/>
                <a:gd name="T52" fmla="*/ 12 w 95"/>
                <a:gd name="T53" fmla="*/ 21 h 83"/>
                <a:gd name="T54" fmla="*/ 5 w 95"/>
                <a:gd name="T55" fmla="*/ 21 h 83"/>
                <a:gd name="T56" fmla="*/ 0 w 95"/>
                <a:gd name="T57" fmla="*/ 29 h 83"/>
                <a:gd name="T58" fmla="*/ 0 w 95"/>
                <a:gd name="T59" fmla="*/ 38 h 83"/>
                <a:gd name="T60" fmla="*/ 5 w 95"/>
                <a:gd name="T61" fmla="*/ 46 h 83"/>
                <a:gd name="T62" fmla="*/ 12 w 95"/>
                <a:gd name="T63" fmla="*/ 46 h 83"/>
                <a:gd name="T64" fmla="*/ 24 w 95"/>
                <a:gd name="T65" fmla="*/ 47 h 83"/>
                <a:gd name="T66" fmla="*/ 23 w 95"/>
                <a:gd name="T67" fmla="*/ 34 h 83"/>
                <a:gd name="T68" fmla="*/ 34 w 95"/>
                <a:gd name="T69" fmla="*/ 53 h 83"/>
                <a:gd name="T70" fmla="*/ 22 w 95"/>
                <a:gd name="T71" fmla="*/ 51 h 83"/>
                <a:gd name="T72" fmla="*/ 30 w 95"/>
                <a:gd name="T73" fmla="*/ 81 h 83"/>
                <a:gd name="T74" fmla="*/ 33 w 95"/>
                <a:gd name="T75" fmla="*/ 82 h 83"/>
                <a:gd name="T76" fmla="*/ 44 w 95"/>
                <a:gd name="T77" fmla="*/ 78 h 83"/>
                <a:gd name="T78" fmla="*/ 46 w 95"/>
                <a:gd name="T79" fmla="*/ 74 h 83"/>
                <a:gd name="T80" fmla="*/ 34 w 95"/>
                <a:gd name="T81" fmla="*/ 53 h 83"/>
                <a:gd name="T82" fmla="*/ 80 w 95"/>
                <a:gd name="T83" fmla="*/ 45 h 83"/>
                <a:gd name="T84" fmla="*/ 79 w 95"/>
                <a:gd name="T85" fmla="*/ 44 h 83"/>
                <a:gd name="T86" fmla="*/ 78 w 95"/>
                <a:gd name="T87" fmla="*/ 42 h 83"/>
                <a:gd name="T88" fmla="*/ 77 w 95"/>
                <a:gd name="T89" fmla="*/ 34 h 83"/>
                <a:gd name="T90" fmla="*/ 78 w 95"/>
                <a:gd name="T91" fmla="*/ 25 h 83"/>
                <a:gd name="T92" fmla="*/ 79 w 95"/>
                <a:gd name="T93" fmla="*/ 23 h 83"/>
                <a:gd name="T94" fmla="*/ 80 w 95"/>
                <a:gd name="T95" fmla="*/ 23 h 83"/>
                <a:gd name="T96" fmla="*/ 81 w 95"/>
                <a:gd name="T97" fmla="*/ 23 h 83"/>
                <a:gd name="T98" fmla="*/ 82 w 95"/>
                <a:gd name="T99" fmla="*/ 25 h 83"/>
                <a:gd name="T100" fmla="*/ 84 w 95"/>
                <a:gd name="T101" fmla="*/ 34 h 83"/>
                <a:gd name="T102" fmla="*/ 82 w 95"/>
                <a:gd name="T103" fmla="*/ 42 h 83"/>
                <a:gd name="T104" fmla="*/ 81 w 95"/>
                <a:gd name="T105" fmla="*/ 44 h 83"/>
                <a:gd name="T106" fmla="*/ 80 w 95"/>
                <a:gd name="T107" fmla="*/ 45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95" h="83">
                  <a:moveTo>
                    <a:pt x="95" y="34"/>
                  </a:moveTo>
                  <a:cubicBezTo>
                    <a:pt x="95" y="15"/>
                    <a:pt x="89" y="0"/>
                    <a:pt x="83" y="0"/>
                  </a:cubicBezTo>
                  <a:cubicBezTo>
                    <a:pt x="83" y="0"/>
                    <a:pt x="83" y="0"/>
                    <a:pt x="83" y="0"/>
                  </a:cubicBezTo>
                  <a:cubicBezTo>
                    <a:pt x="75" y="0"/>
                    <a:pt x="75" y="0"/>
                    <a:pt x="75" y="0"/>
                  </a:cubicBezTo>
                  <a:cubicBezTo>
                    <a:pt x="75" y="0"/>
                    <a:pt x="57" y="13"/>
                    <a:pt x="31" y="19"/>
                  </a:cubicBezTo>
                  <a:cubicBezTo>
                    <a:pt x="30" y="23"/>
                    <a:pt x="30" y="28"/>
                    <a:pt x="30" y="34"/>
                  </a:cubicBezTo>
                  <a:cubicBezTo>
                    <a:pt x="30" y="39"/>
                    <a:pt x="30" y="44"/>
                    <a:pt x="31" y="48"/>
                  </a:cubicBezTo>
                  <a:cubicBezTo>
                    <a:pt x="57" y="54"/>
                    <a:pt x="75" y="67"/>
                    <a:pt x="75" y="67"/>
                  </a:cubicBezTo>
                  <a:cubicBezTo>
                    <a:pt x="83" y="67"/>
                    <a:pt x="83" y="67"/>
                    <a:pt x="83" y="67"/>
                  </a:cubicBezTo>
                  <a:cubicBezTo>
                    <a:pt x="83" y="67"/>
                    <a:pt x="83" y="67"/>
                    <a:pt x="83" y="67"/>
                  </a:cubicBezTo>
                  <a:cubicBezTo>
                    <a:pt x="89" y="67"/>
                    <a:pt x="95" y="52"/>
                    <a:pt x="95" y="34"/>
                  </a:cubicBezTo>
                  <a:close/>
                  <a:moveTo>
                    <a:pt x="80" y="62"/>
                  </a:moveTo>
                  <a:cubicBezTo>
                    <a:pt x="79" y="62"/>
                    <a:pt x="78" y="61"/>
                    <a:pt x="78" y="61"/>
                  </a:cubicBezTo>
                  <a:cubicBezTo>
                    <a:pt x="77" y="59"/>
                    <a:pt x="76" y="57"/>
                    <a:pt x="75" y="55"/>
                  </a:cubicBezTo>
                  <a:cubicBezTo>
                    <a:pt x="72" y="49"/>
                    <a:pt x="71" y="42"/>
                    <a:pt x="71" y="34"/>
                  </a:cubicBezTo>
                  <a:cubicBezTo>
                    <a:pt x="71" y="25"/>
                    <a:pt x="72" y="18"/>
                    <a:pt x="75" y="12"/>
                  </a:cubicBezTo>
                  <a:cubicBezTo>
                    <a:pt x="76" y="10"/>
                    <a:pt x="77" y="8"/>
                    <a:pt x="78" y="6"/>
                  </a:cubicBezTo>
                  <a:cubicBezTo>
                    <a:pt x="78" y="6"/>
                    <a:pt x="79" y="5"/>
                    <a:pt x="80" y="5"/>
                  </a:cubicBezTo>
                  <a:cubicBezTo>
                    <a:pt x="81" y="5"/>
                    <a:pt x="82" y="6"/>
                    <a:pt x="82" y="6"/>
                  </a:cubicBezTo>
                  <a:cubicBezTo>
                    <a:pt x="84" y="8"/>
                    <a:pt x="85" y="10"/>
                    <a:pt x="86" y="12"/>
                  </a:cubicBezTo>
                  <a:cubicBezTo>
                    <a:pt x="88" y="18"/>
                    <a:pt x="89" y="25"/>
                    <a:pt x="89" y="34"/>
                  </a:cubicBezTo>
                  <a:cubicBezTo>
                    <a:pt x="89" y="42"/>
                    <a:pt x="88" y="49"/>
                    <a:pt x="86" y="55"/>
                  </a:cubicBezTo>
                  <a:cubicBezTo>
                    <a:pt x="85" y="57"/>
                    <a:pt x="84" y="59"/>
                    <a:pt x="82" y="61"/>
                  </a:cubicBezTo>
                  <a:cubicBezTo>
                    <a:pt x="82" y="61"/>
                    <a:pt x="81" y="62"/>
                    <a:pt x="80" y="62"/>
                  </a:cubicBezTo>
                  <a:close/>
                  <a:moveTo>
                    <a:pt x="23" y="34"/>
                  </a:moveTo>
                  <a:cubicBezTo>
                    <a:pt x="23" y="29"/>
                    <a:pt x="24" y="24"/>
                    <a:pt x="24" y="20"/>
                  </a:cubicBezTo>
                  <a:cubicBezTo>
                    <a:pt x="20" y="20"/>
                    <a:pt x="16" y="21"/>
                    <a:pt x="12" y="21"/>
                  </a:cubicBezTo>
                  <a:cubicBezTo>
                    <a:pt x="5" y="21"/>
                    <a:pt x="5" y="21"/>
                    <a:pt x="5" y="21"/>
                  </a:cubicBezTo>
                  <a:cubicBezTo>
                    <a:pt x="0" y="29"/>
                    <a:pt x="0" y="29"/>
                    <a:pt x="0" y="29"/>
                  </a:cubicBezTo>
                  <a:cubicBezTo>
                    <a:pt x="0" y="38"/>
                    <a:pt x="0" y="38"/>
                    <a:pt x="0" y="38"/>
                  </a:cubicBezTo>
                  <a:cubicBezTo>
                    <a:pt x="5" y="46"/>
                    <a:pt x="5" y="46"/>
                    <a:pt x="5" y="46"/>
                  </a:cubicBezTo>
                  <a:cubicBezTo>
                    <a:pt x="5" y="46"/>
                    <a:pt x="5" y="46"/>
                    <a:pt x="12" y="46"/>
                  </a:cubicBezTo>
                  <a:cubicBezTo>
                    <a:pt x="16" y="46"/>
                    <a:pt x="20" y="47"/>
                    <a:pt x="24" y="47"/>
                  </a:cubicBezTo>
                  <a:cubicBezTo>
                    <a:pt x="24" y="43"/>
                    <a:pt x="23" y="38"/>
                    <a:pt x="23" y="34"/>
                  </a:cubicBezTo>
                  <a:close/>
                  <a:moveTo>
                    <a:pt x="34" y="53"/>
                  </a:moveTo>
                  <a:cubicBezTo>
                    <a:pt x="22" y="51"/>
                    <a:pt x="22" y="51"/>
                    <a:pt x="22" y="51"/>
                  </a:cubicBezTo>
                  <a:cubicBezTo>
                    <a:pt x="30" y="81"/>
                    <a:pt x="30" y="81"/>
                    <a:pt x="30" y="81"/>
                  </a:cubicBezTo>
                  <a:cubicBezTo>
                    <a:pt x="30" y="82"/>
                    <a:pt x="32" y="83"/>
                    <a:pt x="33" y="82"/>
                  </a:cubicBezTo>
                  <a:cubicBezTo>
                    <a:pt x="44" y="78"/>
                    <a:pt x="44" y="78"/>
                    <a:pt x="44" y="78"/>
                  </a:cubicBezTo>
                  <a:cubicBezTo>
                    <a:pt x="46" y="77"/>
                    <a:pt x="46" y="76"/>
                    <a:pt x="46" y="74"/>
                  </a:cubicBezTo>
                  <a:lnTo>
                    <a:pt x="34" y="53"/>
                  </a:lnTo>
                  <a:close/>
                  <a:moveTo>
                    <a:pt x="80" y="45"/>
                  </a:moveTo>
                  <a:cubicBezTo>
                    <a:pt x="80" y="45"/>
                    <a:pt x="79" y="44"/>
                    <a:pt x="79" y="44"/>
                  </a:cubicBezTo>
                  <a:cubicBezTo>
                    <a:pt x="79" y="44"/>
                    <a:pt x="78" y="43"/>
                    <a:pt x="78" y="42"/>
                  </a:cubicBezTo>
                  <a:cubicBezTo>
                    <a:pt x="77" y="40"/>
                    <a:pt x="77" y="37"/>
                    <a:pt x="77" y="34"/>
                  </a:cubicBezTo>
                  <a:cubicBezTo>
                    <a:pt x="77" y="30"/>
                    <a:pt x="77" y="28"/>
                    <a:pt x="78" y="25"/>
                  </a:cubicBezTo>
                  <a:cubicBezTo>
                    <a:pt x="78" y="24"/>
                    <a:pt x="79" y="24"/>
                    <a:pt x="79" y="23"/>
                  </a:cubicBezTo>
                  <a:cubicBezTo>
                    <a:pt x="79" y="23"/>
                    <a:pt x="80" y="23"/>
                    <a:pt x="80" y="23"/>
                  </a:cubicBezTo>
                  <a:cubicBezTo>
                    <a:pt x="80" y="23"/>
                    <a:pt x="81" y="23"/>
                    <a:pt x="81" y="23"/>
                  </a:cubicBezTo>
                  <a:cubicBezTo>
                    <a:pt x="81" y="24"/>
                    <a:pt x="82" y="24"/>
                    <a:pt x="82" y="25"/>
                  </a:cubicBezTo>
                  <a:cubicBezTo>
                    <a:pt x="83" y="28"/>
                    <a:pt x="84" y="30"/>
                    <a:pt x="84" y="34"/>
                  </a:cubicBezTo>
                  <a:cubicBezTo>
                    <a:pt x="84" y="37"/>
                    <a:pt x="83" y="40"/>
                    <a:pt x="82" y="42"/>
                  </a:cubicBezTo>
                  <a:cubicBezTo>
                    <a:pt x="82" y="43"/>
                    <a:pt x="81" y="44"/>
                    <a:pt x="81" y="44"/>
                  </a:cubicBezTo>
                  <a:cubicBezTo>
                    <a:pt x="81" y="44"/>
                    <a:pt x="80" y="45"/>
                    <a:pt x="80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" name="Freeform 13">
              <a:extLst>
                <a:ext uri="{FF2B5EF4-FFF2-40B4-BE49-F238E27FC236}">
                  <a16:creationId xmlns:a16="http://schemas.microsoft.com/office/drawing/2014/main" id="{D650485D-B8DC-49AA-8DE5-3EF22EDB61D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90" y="2004"/>
              <a:ext cx="61" cy="24"/>
            </a:xfrm>
            <a:custGeom>
              <a:avLst/>
              <a:gdLst>
                <a:gd name="T0" fmla="*/ 50 w 50"/>
                <a:gd name="T1" fmla="*/ 10 h 20"/>
                <a:gd name="T2" fmla="*/ 50 w 50"/>
                <a:gd name="T3" fmla="*/ 10 h 20"/>
                <a:gd name="T4" fmla="*/ 40 w 50"/>
                <a:gd name="T5" fmla="*/ 0 h 20"/>
                <a:gd name="T6" fmla="*/ 28 w 50"/>
                <a:gd name="T7" fmla="*/ 0 h 20"/>
                <a:gd name="T8" fmla="*/ 18 w 50"/>
                <a:gd name="T9" fmla="*/ 10 h 20"/>
                <a:gd name="T10" fmla="*/ 18 w 50"/>
                <a:gd name="T11" fmla="*/ 10 h 20"/>
                <a:gd name="T12" fmla="*/ 18 w 50"/>
                <a:gd name="T13" fmla="*/ 11 h 20"/>
                <a:gd name="T14" fmla="*/ 23 w 50"/>
                <a:gd name="T15" fmla="*/ 11 h 20"/>
                <a:gd name="T16" fmla="*/ 23 w 50"/>
                <a:gd name="T17" fmla="*/ 10 h 20"/>
                <a:gd name="T18" fmla="*/ 23 w 50"/>
                <a:gd name="T19" fmla="*/ 10 h 20"/>
                <a:gd name="T20" fmla="*/ 28 w 50"/>
                <a:gd name="T21" fmla="*/ 4 h 20"/>
                <a:gd name="T22" fmla="*/ 40 w 50"/>
                <a:gd name="T23" fmla="*/ 4 h 20"/>
                <a:gd name="T24" fmla="*/ 45 w 50"/>
                <a:gd name="T25" fmla="*/ 10 h 20"/>
                <a:gd name="T26" fmla="*/ 45 w 50"/>
                <a:gd name="T27" fmla="*/ 10 h 20"/>
                <a:gd name="T28" fmla="*/ 40 w 50"/>
                <a:gd name="T29" fmla="*/ 15 h 20"/>
                <a:gd name="T30" fmla="*/ 35 w 50"/>
                <a:gd name="T31" fmla="*/ 15 h 20"/>
                <a:gd name="T32" fmla="*/ 32 w 50"/>
                <a:gd name="T33" fmla="*/ 20 h 20"/>
                <a:gd name="T34" fmla="*/ 40 w 50"/>
                <a:gd name="T35" fmla="*/ 20 h 20"/>
                <a:gd name="T36" fmla="*/ 50 w 50"/>
                <a:gd name="T37" fmla="*/ 10 h 20"/>
                <a:gd name="T38" fmla="*/ 32 w 50"/>
                <a:gd name="T39" fmla="*/ 10 h 20"/>
                <a:gd name="T40" fmla="*/ 32 w 50"/>
                <a:gd name="T41" fmla="*/ 8 h 20"/>
                <a:gd name="T42" fmla="*/ 27 w 50"/>
                <a:gd name="T43" fmla="*/ 8 h 20"/>
                <a:gd name="T44" fmla="*/ 28 w 50"/>
                <a:gd name="T45" fmla="*/ 10 h 20"/>
                <a:gd name="T46" fmla="*/ 28 w 50"/>
                <a:gd name="T47" fmla="*/ 10 h 20"/>
                <a:gd name="T48" fmla="*/ 22 w 50"/>
                <a:gd name="T49" fmla="*/ 15 h 20"/>
                <a:gd name="T50" fmla="*/ 10 w 50"/>
                <a:gd name="T51" fmla="*/ 15 h 20"/>
                <a:gd name="T52" fmla="*/ 5 w 50"/>
                <a:gd name="T53" fmla="*/ 10 h 20"/>
                <a:gd name="T54" fmla="*/ 5 w 50"/>
                <a:gd name="T55" fmla="*/ 10 h 20"/>
                <a:gd name="T56" fmla="*/ 10 w 50"/>
                <a:gd name="T57" fmla="*/ 4 h 20"/>
                <a:gd name="T58" fmla="*/ 16 w 50"/>
                <a:gd name="T59" fmla="*/ 4 h 20"/>
                <a:gd name="T60" fmla="*/ 19 w 50"/>
                <a:gd name="T61" fmla="*/ 0 h 20"/>
                <a:gd name="T62" fmla="*/ 10 w 50"/>
                <a:gd name="T63" fmla="*/ 0 h 20"/>
                <a:gd name="T64" fmla="*/ 0 w 50"/>
                <a:gd name="T65" fmla="*/ 10 h 20"/>
                <a:gd name="T66" fmla="*/ 0 w 50"/>
                <a:gd name="T67" fmla="*/ 10 h 20"/>
                <a:gd name="T68" fmla="*/ 10 w 50"/>
                <a:gd name="T69" fmla="*/ 20 h 20"/>
                <a:gd name="T70" fmla="*/ 22 w 50"/>
                <a:gd name="T71" fmla="*/ 20 h 20"/>
                <a:gd name="T72" fmla="*/ 32 w 50"/>
                <a:gd name="T73" fmla="*/ 10 h 2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50" h="20">
                  <a:moveTo>
                    <a:pt x="50" y="10"/>
                  </a:moveTo>
                  <a:cubicBezTo>
                    <a:pt x="50" y="10"/>
                    <a:pt x="50" y="10"/>
                    <a:pt x="50" y="10"/>
                  </a:cubicBezTo>
                  <a:cubicBezTo>
                    <a:pt x="50" y="4"/>
                    <a:pt x="46" y="0"/>
                    <a:pt x="40" y="0"/>
                  </a:cubicBezTo>
                  <a:cubicBezTo>
                    <a:pt x="28" y="0"/>
                    <a:pt x="28" y="0"/>
                    <a:pt x="28" y="0"/>
                  </a:cubicBezTo>
                  <a:cubicBezTo>
                    <a:pt x="23" y="0"/>
                    <a:pt x="18" y="4"/>
                    <a:pt x="18" y="10"/>
                  </a:cubicBezTo>
                  <a:cubicBezTo>
                    <a:pt x="18" y="10"/>
                    <a:pt x="18" y="10"/>
                    <a:pt x="18" y="10"/>
                  </a:cubicBezTo>
                  <a:cubicBezTo>
                    <a:pt x="18" y="10"/>
                    <a:pt x="18" y="11"/>
                    <a:pt x="18" y="11"/>
                  </a:cubicBezTo>
                  <a:cubicBezTo>
                    <a:pt x="23" y="11"/>
                    <a:pt x="23" y="11"/>
                    <a:pt x="23" y="11"/>
                  </a:cubicBezTo>
                  <a:cubicBezTo>
                    <a:pt x="23" y="11"/>
                    <a:pt x="23" y="10"/>
                    <a:pt x="23" y="10"/>
                  </a:cubicBezTo>
                  <a:cubicBezTo>
                    <a:pt x="23" y="10"/>
                    <a:pt x="23" y="10"/>
                    <a:pt x="23" y="10"/>
                  </a:cubicBezTo>
                  <a:cubicBezTo>
                    <a:pt x="23" y="7"/>
                    <a:pt x="25" y="4"/>
                    <a:pt x="28" y="4"/>
                  </a:cubicBezTo>
                  <a:cubicBezTo>
                    <a:pt x="40" y="4"/>
                    <a:pt x="40" y="4"/>
                    <a:pt x="40" y="4"/>
                  </a:cubicBezTo>
                  <a:cubicBezTo>
                    <a:pt x="43" y="4"/>
                    <a:pt x="45" y="7"/>
                    <a:pt x="45" y="10"/>
                  </a:cubicBezTo>
                  <a:cubicBezTo>
                    <a:pt x="45" y="10"/>
                    <a:pt x="45" y="10"/>
                    <a:pt x="45" y="10"/>
                  </a:cubicBezTo>
                  <a:cubicBezTo>
                    <a:pt x="45" y="13"/>
                    <a:pt x="43" y="15"/>
                    <a:pt x="40" y="15"/>
                  </a:cubicBezTo>
                  <a:cubicBezTo>
                    <a:pt x="35" y="15"/>
                    <a:pt x="35" y="15"/>
                    <a:pt x="35" y="15"/>
                  </a:cubicBezTo>
                  <a:cubicBezTo>
                    <a:pt x="34" y="17"/>
                    <a:pt x="33" y="18"/>
                    <a:pt x="32" y="20"/>
                  </a:cubicBezTo>
                  <a:cubicBezTo>
                    <a:pt x="40" y="20"/>
                    <a:pt x="40" y="20"/>
                    <a:pt x="40" y="20"/>
                  </a:cubicBezTo>
                  <a:cubicBezTo>
                    <a:pt x="46" y="20"/>
                    <a:pt x="50" y="15"/>
                    <a:pt x="50" y="10"/>
                  </a:cubicBezTo>
                  <a:close/>
                  <a:moveTo>
                    <a:pt x="32" y="10"/>
                  </a:moveTo>
                  <a:cubicBezTo>
                    <a:pt x="32" y="9"/>
                    <a:pt x="32" y="9"/>
                    <a:pt x="32" y="8"/>
                  </a:cubicBezTo>
                  <a:cubicBezTo>
                    <a:pt x="27" y="8"/>
                    <a:pt x="27" y="8"/>
                    <a:pt x="27" y="8"/>
                  </a:cubicBezTo>
                  <a:cubicBezTo>
                    <a:pt x="28" y="9"/>
                    <a:pt x="28" y="9"/>
                    <a:pt x="28" y="10"/>
                  </a:cubicBezTo>
                  <a:cubicBezTo>
                    <a:pt x="28" y="10"/>
                    <a:pt x="28" y="10"/>
                    <a:pt x="28" y="10"/>
                  </a:cubicBezTo>
                  <a:cubicBezTo>
                    <a:pt x="28" y="13"/>
                    <a:pt x="25" y="15"/>
                    <a:pt x="22" y="15"/>
                  </a:cubicBezTo>
                  <a:cubicBezTo>
                    <a:pt x="10" y="15"/>
                    <a:pt x="10" y="15"/>
                    <a:pt x="10" y="15"/>
                  </a:cubicBezTo>
                  <a:cubicBezTo>
                    <a:pt x="7" y="15"/>
                    <a:pt x="5" y="13"/>
                    <a:pt x="5" y="10"/>
                  </a:cubicBezTo>
                  <a:cubicBezTo>
                    <a:pt x="5" y="10"/>
                    <a:pt x="5" y="10"/>
                    <a:pt x="5" y="10"/>
                  </a:cubicBezTo>
                  <a:cubicBezTo>
                    <a:pt x="5" y="7"/>
                    <a:pt x="7" y="4"/>
                    <a:pt x="10" y="4"/>
                  </a:cubicBezTo>
                  <a:cubicBezTo>
                    <a:pt x="16" y="4"/>
                    <a:pt x="16" y="4"/>
                    <a:pt x="16" y="4"/>
                  </a:cubicBezTo>
                  <a:cubicBezTo>
                    <a:pt x="16" y="3"/>
                    <a:pt x="17" y="1"/>
                    <a:pt x="19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5" y="0"/>
                    <a:pt x="0" y="4"/>
                    <a:pt x="0" y="10"/>
                  </a:cubicBezTo>
                  <a:cubicBezTo>
                    <a:pt x="0" y="10"/>
                    <a:pt x="0" y="10"/>
                    <a:pt x="0" y="10"/>
                  </a:cubicBezTo>
                  <a:cubicBezTo>
                    <a:pt x="0" y="15"/>
                    <a:pt x="5" y="20"/>
                    <a:pt x="10" y="20"/>
                  </a:cubicBezTo>
                  <a:cubicBezTo>
                    <a:pt x="22" y="20"/>
                    <a:pt x="22" y="20"/>
                    <a:pt x="22" y="20"/>
                  </a:cubicBezTo>
                  <a:cubicBezTo>
                    <a:pt x="28" y="20"/>
                    <a:pt x="32" y="15"/>
                    <a:pt x="32" y="1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" name="Freeform 14">
              <a:extLst>
                <a:ext uri="{FF2B5EF4-FFF2-40B4-BE49-F238E27FC236}">
                  <a16:creationId xmlns:a16="http://schemas.microsoft.com/office/drawing/2014/main" id="{A69A00DA-BA46-4953-ADC0-A67319B8632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47" y="1740"/>
              <a:ext cx="67" cy="65"/>
            </a:xfrm>
            <a:custGeom>
              <a:avLst/>
              <a:gdLst>
                <a:gd name="T0" fmla="*/ 27 w 54"/>
                <a:gd name="T1" fmla="*/ 0 h 53"/>
                <a:gd name="T2" fmla="*/ 0 w 54"/>
                <a:gd name="T3" fmla="*/ 26 h 53"/>
                <a:gd name="T4" fmla="*/ 27 w 54"/>
                <a:gd name="T5" fmla="*/ 53 h 53"/>
                <a:gd name="T6" fmla="*/ 54 w 54"/>
                <a:gd name="T7" fmla="*/ 26 h 53"/>
                <a:gd name="T8" fmla="*/ 27 w 54"/>
                <a:gd name="T9" fmla="*/ 0 h 53"/>
                <a:gd name="T10" fmla="*/ 16 w 54"/>
                <a:gd name="T11" fmla="*/ 43 h 53"/>
                <a:gd name="T12" fmla="*/ 17 w 54"/>
                <a:gd name="T13" fmla="*/ 38 h 53"/>
                <a:gd name="T14" fmla="*/ 7 w 54"/>
                <a:gd name="T15" fmla="*/ 24 h 53"/>
                <a:gd name="T16" fmla="*/ 13 w 54"/>
                <a:gd name="T17" fmla="*/ 12 h 53"/>
                <a:gd name="T18" fmla="*/ 27 w 54"/>
                <a:gd name="T19" fmla="*/ 6 h 53"/>
                <a:gd name="T20" fmla="*/ 41 w 54"/>
                <a:gd name="T21" fmla="*/ 12 h 53"/>
                <a:gd name="T22" fmla="*/ 47 w 54"/>
                <a:gd name="T23" fmla="*/ 24 h 53"/>
                <a:gd name="T24" fmla="*/ 37 w 54"/>
                <a:gd name="T25" fmla="*/ 38 h 53"/>
                <a:gd name="T26" fmla="*/ 38 w 54"/>
                <a:gd name="T27" fmla="*/ 43 h 53"/>
                <a:gd name="T28" fmla="*/ 27 w 54"/>
                <a:gd name="T29" fmla="*/ 46 h 53"/>
                <a:gd name="T30" fmla="*/ 16 w 54"/>
                <a:gd name="T31" fmla="*/ 43 h 53"/>
                <a:gd name="T32" fmla="*/ 29 w 54"/>
                <a:gd name="T33" fmla="*/ 33 h 53"/>
                <a:gd name="T34" fmla="*/ 30 w 54"/>
                <a:gd name="T35" fmla="*/ 35 h 53"/>
                <a:gd name="T36" fmla="*/ 30 w 54"/>
                <a:gd name="T37" fmla="*/ 38 h 53"/>
                <a:gd name="T38" fmla="*/ 29 w 54"/>
                <a:gd name="T39" fmla="*/ 40 h 53"/>
                <a:gd name="T40" fmla="*/ 25 w 54"/>
                <a:gd name="T41" fmla="*/ 40 h 53"/>
                <a:gd name="T42" fmla="*/ 24 w 54"/>
                <a:gd name="T43" fmla="*/ 38 h 53"/>
                <a:gd name="T44" fmla="*/ 24 w 54"/>
                <a:gd name="T45" fmla="*/ 35 h 53"/>
                <a:gd name="T46" fmla="*/ 25 w 54"/>
                <a:gd name="T47" fmla="*/ 33 h 53"/>
                <a:gd name="T48" fmla="*/ 26 w 54"/>
                <a:gd name="T49" fmla="*/ 10 h 53"/>
                <a:gd name="T50" fmla="*/ 28 w 54"/>
                <a:gd name="T51" fmla="*/ 10 h 53"/>
                <a:gd name="T52" fmla="*/ 29 w 54"/>
                <a:gd name="T53" fmla="*/ 33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54" h="53">
                  <a:moveTo>
                    <a:pt x="27" y="0"/>
                  </a:moveTo>
                  <a:cubicBezTo>
                    <a:pt x="12" y="0"/>
                    <a:pt x="0" y="12"/>
                    <a:pt x="0" y="26"/>
                  </a:cubicBezTo>
                  <a:cubicBezTo>
                    <a:pt x="0" y="41"/>
                    <a:pt x="12" y="53"/>
                    <a:pt x="27" y="53"/>
                  </a:cubicBezTo>
                  <a:cubicBezTo>
                    <a:pt x="42" y="53"/>
                    <a:pt x="54" y="41"/>
                    <a:pt x="54" y="26"/>
                  </a:cubicBezTo>
                  <a:cubicBezTo>
                    <a:pt x="54" y="12"/>
                    <a:pt x="42" y="0"/>
                    <a:pt x="27" y="0"/>
                  </a:cubicBezTo>
                  <a:close/>
                  <a:moveTo>
                    <a:pt x="16" y="43"/>
                  </a:moveTo>
                  <a:cubicBezTo>
                    <a:pt x="17" y="42"/>
                    <a:pt x="17" y="40"/>
                    <a:pt x="17" y="38"/>
                  </a:cubicBezTo>
                  <a:cubicBezTo>
                    <a:pt x="17" y="32"/>
                    <a:pt x="13" y="26"/>
                    <a:pt x="7" y="24"/>
                  </a:cubicBezTo>
                  <a:cubicBezTo>
                    <a:pt x="8" y="20"/>
                    <a:pt x="10" y="15"/>
                    <a:pt x="13" y="12"/>
                  </a:cubicBezTo>
                  <a:cubicBezTo>
                    <a:pt x="17" y="8"/>
                    <a:pt x="22" y="6"/>
                    <a:pt x="27" y="6"/>
                  </a:cubicBezTo>
                  <a:cubicBezTo>
                    <a:pt x="32" y="6"/>
                    <a:pt x="37" y="8"/>
                    <a:pt x="41" y="12"/>
                  </a:cubicBezTo>
                  <a:cubicBezTo>
                    <a:pt x="44" y="15"/>
                    <a:pt x="46" y="20"/>
                    <a:pt x="47" y="24"/>
                  </a:cubicBezTo>
                  <a:cubicBezTo>
                    <a:pt x="41" y="26"/>
                    <a:pt x="37" y="32"/>
                    <a:pt x="37" y="38"/>
                  </a:cubicBezTo>
                  <a:cubicBezTo>
                    <a:pt x="37" y="40"/>
                    <a:pt x="37" y="42"/>
                    <a:pt x="38" y="43"/>
                  </a:cubicBezTo>
                  <a:cubicBezTo>
                    <a:pt x="35" y="45"/>
                    <a:pt x="31" y="46"/>
                    <a:pt x="27" y="46"/>
                  </a:cubicBezTo>
                  <a:cubicBezTo>
                    <a:pt x="23" y="46"/>
                    <a:pt x="19" y="45"/>
                    <a:pt x="16" y="43"/>
                  </a:cubicBezTo>
                  <a:close/>
                  <a:moveTo>
                    <a:pt x="29" y="33"/>
                  </a:moveTo>
                  <a:cubicBezTo>
                    <a:pt x="30" y="33"/>
                    <a:pt x="30" y="34"/>
                    <a:pt x="30" y="35"/>
                  </a:cubicBezTo>
                  <a:cubicBezTo>
                    <a:pt x="30" y="38"/>
                    <a:pt x="30" y="38"/>
                    <a:pt x="30" y="38"/>
                  </a:cubicBezTo>
                  <a:cubicBezTo>
                    <a:pt x="30" y="39"/>
                    <a:pt x="30" y="40"/>
                    <a:pt x="29" y="40"/>
                  </a:cubicBezTo>
                  <a:cubicBezTo>
                    <a:pt x="25" y="40"/>
                    <a:pt x="25" y="40"/>
                    <a:pt x="25" y="40"/>
                  </a:cubicBezTo>
                  <a:cubicBezTo>
                    <a:pt x="25" y="40"/>
                    <a:pt x="24" y="39"/>
                    <a:pt x="24" y="38"/>
                  </a:cubicBezTo>
                  <a:cubicBezTo>
                    <a:pt x="24" y="35"/>
                    <a:pt x="24" y="35"/>
                    <a:pt x="24" y="35"/>
                  </a:cubicBezTo>
                  <a:cubicBezTo>
                    <a:pt x="24" y="34"/>
                    <a:pt x="24" y="33"/>
                    <a:pt x="25" y="33"/>
                  </a:cubicBezTo>
                  <a:cubicBezTo>
                    <a:pt x="26" y="10"/>
                    <a:pt x="26" y="10"/>
                    <a:pt x="26" y="10"/>
                  </a:cubicBezTo>
                  <a:cubicBezTo>
                    <a:pt x="28" y="10"/>
                    <a:pt x="28" y="10"/>
                    <a:pt x="28" y="10"/>
                  </a:cubicBezTo>
                  <a:lnTo>
                    <a:pt x="29" y="3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" name="Freeform 15">
              <a:extLst>
                <a:ext uri="{FF2B5EF4-FFF2-40B4-BE49-F238E27FC236}">
                  <a16:creationId xmlns:a16="http://schemas.microsoft.com/office/drawing/2014/main" id="{F1E745FC-5924-41CC-83CF-1DF98C93C7B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39" y="1812"/>
              <a:ext cx="58" cy="46"/>
            </a:xfrm>
            <a:custGeom>
              <a:avLst/>
              <a:gdLst>
                <a:gd name="T0" fmla="*/ 22 w 58"/>
                <a:gd name="T1" fmla="*/ 46 h 46"/>
                <a:gd name="T2" fmla="*/ 0 w 58"/>
                <a:gd name="T3" fmla="*/ 24 h 46"/>
                <a:gd name="T4" fmla="*/ 11 w 58"/>
                <a:gd name="T5" fmla="*/ 13 h 46"/>
                <a:gd name="T6" fmla="*/ 22 w 58"/>
                <a:gd name="T7" fmla="*/ 24 h 46"/>
                <a:gd name="T8" fmla="*/ 47 w 58"/>
                <a:gd name="T9" fmla="*/ 0 h 46"/>
                <a:gd name="T10" fmla="*/ 58 w 58"/>
                <a:gd name="T11" fmla="*/ 11 h 46"/>
                <a:gd name="T12" fmla="*/ 22 w 58"/>
                <a:gd name="T13" fmla="*/ 46 h 46"/>
                <a:gd name="T14" fmla="*/ 6 w 58"/>
                <a:gd name="T15" fmla="*/ 24 h 46"/>
                <a:gd name="T16" fmla="*/ 22 w 58"/>
                <a:gd name="T17" fmla="*/ 40 h 46"/>
                <a:gd name="T18" fmla="*/ 51 w 58"/>
                <a:gd name="T19" fmla="*/ 11 h 46"/>
                <a:gd name="T20" fmla="*/ 47 w 58"/>
                <a:gd name="T21" fmla="*/ 6 h 46"/>
                <a:gd name="T22" fmla="*/ 22 w 58"/>
                <a:gd name="T23" fmla="*/ 30 h 46"/>
                <a:gd name="T24" fmla="*/ 11 w 58"/>
                <a:gd name="T25" fmla="*/ 19 h 46"/>
                <a:gd name="T26" fmla="*/ 6 w 58"/>
                <a:gd name="T27" fmla="*/ 24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58" h="46">
                  <a:moveTo>
                    <a:pt x="22" y="46"/>
                  </a:moveTo>
                  <a:lnTo>
                    <a:pt x="0" y="24"/>
                  </a:lnTo>
                  <a:lnTo>
                    <a:pt x="11" y="13"/>
                  </a:lnTo>
                  <a:lnTo>
                    <a:pt x="22" y="24"/>
                  </a:lnTo>
                  <a:lnTo>
                    <a:pt x="47" y="0"/>
                  </a:lnTo>
                  <a:lnTo>
                    <a:pt x="58" y="11"/>
                  </a:lnTo>
                  <a:lnTo>
                    <a:pt x="22" y="46"/>
                  </a:lnTo>
                  <a:close/>
                  <a:moveTo>
                    <a:pt x="6" y="24"/>
                  </a:moveTo>
                  <a:lnTo>
                    <a:pt x="22" y="40"/>
                  </a:lnTo>
                  <a:lnTo>
                    <a:pt x="51" y="11"/>
                  </a:lnTo>
                  <a:lnTo>
                    <a:pt x="47" y="6"/>
                  </a:lnTo>
                  <a:lnTo>
                    <a:pt x="22" y="30"/>
                  </a:lnTo>
                  <a:lnTo>
                    <a:pt x="11" y="19"/>
                  </a:lnTo>
                  <a:lnTo>
                    <a:pt x="6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" name="Freeform 16">
              <a:extLst>
                <a:ext uri="{FF2B5EF4-FFF2-40B4-BE49-F238E27FC236}">
                  <a16:creationId xmlns:a16="http://schemas.microsoft.com/office/drawing/2014/main" id="{A6854B51-7D5B-4AD9-AECC-5CEBE34781F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41" y="1903"/>
              <a:ext cx="68" cy="91"/>
            </a:xfrm>
            <a:custGeom>
              <a:avLst/>
              <a:gdLst>
                <a:gd name="T0" fmla="*/ 53 w 56"/>
                <a:gd name="T1" fmla="*/ 9 h 74"/>
                <a:gd name="T2" fmla="*/ 49 w 56"/>
                <a:gd name="T3" fmla="*/ 9 h 74"/>
                <a:gd name="T4" fmla="*/ 49 w 56"/>
                <a:gd name="T5" fmla="*/ 14 h 74"/>
                <a:gd name="T6" fmla="*/ 51 w 56"/>
                <a:gd name="T7" fmla="*/ 14 h 74"/>
                <a:gd name="T8" fmla="*/ 51 w 56"/>
                <a:gd name="T9" fmla="*/ 51 h 74"/>
                <a:gd name="T10" fmla="*/ 32 w 56"/>
                <a:gd name="T11" fmla="*/ 51 h 74"/>
                <a:gd name="T12" fmla="*/ 32 w 56"/>
                <a:gd name="T13" fmla="*/ 70 h 74"/>
                <a:gd name="T14" fmla="*/ 5 w 56"/>
                <a:gd name="T15" fmla="*/ 70 h 74"/>
                <a:gd name="T16" fmla="*/ 5 w 56"/>
                <a:gd name="T17" fmla="*/ 14 h 74"/>
                <a:gd name="T18" fmla="*/ 7 w 56"/>
                <a:gd name="T19" fmla="*/ 14 h 74"/>
                <a:gd name="T20" fmla="*/ 7 w 56"/>
                <a:gd name="T21" fmla="*/ 9 h 74"/>
                <a:gd name="T22" fmla="*/ 2 w 56"/>
                <a:gd name="T23" fmla="*/ 9 h 74"/>
                <a:gd name="T24" fmla="*/ 0 w 56"/>
                <a:gd name="T25" fmla="*/ 12 h 74"/>
                <a:gd name="T26" fmla="*/ 0 w 56"/>
                <a:gd name="T27" fmla="*/ 72 h 74"/>
                <a:gd name="T28" fmla="*/ 2 w 56"/>
                <a:gd name="T29" fmla="*/ 74 h 74"/>
                <a:gd name="T30" fmla="*/ 39 w 56"/>
                <a:gd name="T31" fmla="*/ 74 h 74"/>
                <a:gd name="T32" fmla="*/ 56 w 56"/>
                <a:gd name="T33" fmla="*/ 57 h 74"/>
                <a:gd name="T34" fmla="*/ 56 w 56"/>
                <a:gd name="T35" fmla="*/ 12 h 74"/>
                <a:gd name="T36" fmla="*/ 53 w 56"/>
                <a:gd name="T37" fmla="*/ 9 h 74"/>
                <a:gd name="T38" fmla="*/ 37 w 56"/>
                <a:gd name="T39" fmla="*/ 70 h 74"/>
                <a:gd name="T40" fmla="*/ 37 w 56"/>
                <a:gd name="T41" fmla="*/ 56 h 74"/>
                <a:gd name="T42" fmla="*/ 51 w 56"/>
                <a:gd name="T43" fmla="*/ 56 h 74"/>
                <a:gd name="T44" fmla="*/ 37 w 56"/>
                <a:gd name="T45" fmla="*/ 70 h 74"/>
                <a:gd name="T46" fmla="*/ 46 w 56"/>
                <a:gd name="T47" fmla="*/ 9 h 74"/>
                <a:gd name="T48" fmla="*/ 37 w 56"/>
                <a:gd name="T49" fmla="*/ 9 h 74"/>
                <a:gd name="T50" fmla="*/ 37 w 56"/>
                <a:gd name="T51" fmla="*/ 5 h 74"/>
                <a:gd name="T52" fmla="*/ 32 w 56"/>
                <a:gd name="T53" fmla="*/ 0 h 74"/>
                <a:gd name="T54" fmla="*/ 23 w 56"/>
                <a:gd name="T55" fmla="*/ 0 h 74"/>
                <a:gd name="T56" fmla="*/ 19 w 56"/>
                <a:gd name="T57" fmla="*/ 5 h 74"/>
                <a:gd name="T58" fmla="*/ 19 w 56"/>
                <a:gd name="T59" fmla="*/ 9 h 74"/>
                <a:gd name="T60" fmla="*/ 9 w 56"/>
                <a:gd name="T61" fmla="*/ 9 h 74"/>
                <a:gd name="T62" fmla="*/ 9 w 56"/>
                <a:gd name="T63" fmla="*/ 19 h 74"/>
                <a:gd name="T64" fmla="*/ 46 w 56"/>
                <a:gd name="T65" fmla="*/ 19 h 74"/>
                <a:gd name="T66" fmla="*/ 46 w 56"/>
                <a:gd name="T67" fmla="*/ 9 h 74"/>
                <a:gd name="T68" fmla="*/ 32 w 56"/>
                <a:gd name="T69" fmla="*/ 9 h 74"/>
                <a:gd name="T70" fmla="*/ 23 w 56"/>
                <a:gd name="T71" fmla="*/ 9 h 74"/>
                <a:gd name="T72" fmla="*/ 23 w 56"/>
                <a:gd name="T73" fmla="*/ 5 h 74"/>
                <a:gd name="T74" fmla="*/ 23 w 56"/>
                <a:gd name="T75" fmla="*/ 5 h 74"/>
                <a:gd name="T76" fmla="*/ 32 w 56"/>
                <a:gd name="T77" fmla="*/ 5 h 74"/>
                <a:gd name="T78" fmla="*/ 32 w 56"/>
                <a:gd name="T79" fmla="*/ 5 h 74"/>
                <a:gd name="T80" fmla="*/ 32 w 56"/>
                <a:gd name="T81" fmla="*/ 9 h 7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</a:cxnLst>
              <a:rect l="0" t="0" r="r" b="b"/>
              <a:pathLst>
                <a:path w="56" h="74">
                  <a:moveTo>
                    <a:pt x="53" y="9"/>
                  </a:moveTo>
                  <a:cubicBezTo>
                    <a:pt x="49" y="9"/>
                    <a:pt x="49" y="9"/>
                    <a:pt x="49" y="9"/>
                  </a:cubicBezTo>
                  <a:cubicBezTo>
                    <a:pt x="49" y="14"/>
                    <a:pt x="49" y="14"/>
                    <a:pt x="49" y="14"/>
                  </a:cubicBezTo>
                  <a:cubicBezTo>
                    <a:pt x="51" y="14"/>
                    <a:pt x="51" y="14"/>
                    <a:pt x="51" y="14"/>
                  </a:cubicBezTo>
                  <a:cubicBezTo>
                    <a:pt x="51" y="51"/>
                    <a:pt x="51" y="51"/>
                    <a:pt x="51" y="51"/>
                  </a:cubicBezTo>
                  <a:cubicBezTo>
                    <a:pt x="32" y="51"/>
                    <a:pt x="32" y="51"/>
                    <a:pt x="32" y="51"/>
                  </a:cubicBezTo>
                  <a:cubicBezTo>
                    <a:pt x="32" y="70"/>
                    <a:pt x="32" y="70"/>
                    <a:pt x="32" y="70"/>
                  </a:cubicBezTo>
                  <a:cubicBezTo>
                    <a:pt x="5" y="70"/>
                    <a:pt x="5" y="70"/>
                    <a:pt x="5" y="70"/>
                  </a:cubicBezTo>
                  <a:cubicBezTo>
                    <a:pt x="5" y="14"/>
                    <a:pt x="5" y="14"/>
                    <a:pt x="5" y="14"/>
                  </a:cubicBezTo>
                  <a:cubicBezTo>
                    <a:pt x="7" y="14"/>
                    <a:pt x="7" y="14"/>
                    <a:pt x="7" y="14"/>
                  </a:cubicBezTo>
                  <a:cubicBezTo>
                    <a:pt x="7" y="9"/>
                    <a:pt x="7" y="9"/>
                    <a:pt x="7" y="9"/>
                  </a:cubicBezTo>
                  <a:cubicBezTo>
                    <a:pt x="2" y="9"/>
                    <a:pt x="2" y="9"/>
                    <a:pt x="2" y="9"/>
                  </a:cubicBezTo>
                  <a:cubicBezTo>
                    <a:pt x="1" y="9"/>
                    <a:pt x="0" y="10"/>
                    <a:pt x="0" y="12"/>
                  </a:cubicBezTo>
                  <a:cubicBezTo>
                    <a:pt x="0" y="72"/>
                    <a:pt x="0" y="72"/>
                    <a:pt x="0" y="72"/>
                  </a:cubicBezTo>
                  <a:cubicBezTo>
                    <a:pt x="0" y="73"/>
                    <a:pt x="1" y="74"/>
                    <a:pt x="2" y="74"/>
                  </a:cubicBezTo>
                  <a:cubicBezTo>
                    <a:pt x="39" y="74"/>
                    <a:pt x="39" y="74"/>
                    <a:pt x="39" y="74"/>
                  </a:cubicBezTo>
                  <a:cubicBezTo>
                    <a:pt x="56" y="57"/>
                    <a:pt x="56" y="57"/>
                    <a:pt x="56" y="57"/>
                  </a:cubicBezTo>
                  <a:cubicBezTo>
                    <a:pt x="56" y="12"/>
                    <a:pt x="56" y="12"/>
                    <a:pt x="56" y="12"/>
                  </a:cubicBezTo>
                  <a:cubicBezTo>
                    <a:pt x="56" y="10"/>
                    <a:pt x="55" y="9"/>
                    <a:pt x="53" y="9"/>
                  </a:cubicBezTo>
                  <a:close/>
                  <a:moveTo>
                    <a:pt x="37" y="70"/>
                  </a:moveTo>
                  <a:cubicBezTo>
                    <a:pt x="37" y="56"/>
                    <a:pt x="37" y="56"/>
                    <a:pt x="37" y="56"/>
                  </a:cubicBezTo>
                  <a:cubicBezTo>
                    <a:pt x="51" y="56"/>
                    <a:pt x="51" y="56"/>
                    <a:pt x="51" y="56"/>
                  </a:cubicBezTo>
                  <a:lnTo>
                    <a:pt x="37" y="70"/>
                  </a:lnTo>
                  <a:close/>
                  <a:moveTo>
                    <a:pt x="46" y="9"/>
                  </a:moveTo>
                  <a:cubicBezTo>
                    <a:pt x="37" y="9"/>
                    <a:pt x="37" y="9"/>
                    <a:pt x="37" y="9"/>
                  </a:cubicBezTo>
                  <a:cubicBezTo>
                    <a:pt x="37" y="5"/>
                    <a:pt x="37" y="5"/>
                    <a:pt x="37" y="5"/>
                  </a:cubicBezTo>
                  <a:cubicBezTo>
                    <a:pt x="37" y="2"/>
                    <a:pt x="35" y="0"/>
                    <a:pt x="32" y="0"/>
                  </a:cubicBezTo>
                  <a:cubicBezTo>
                    <a:pt x="23" y="0"/>
                    <a:pt x="23" y="0"/>
                    <a:pt x="23" y="0"/>
                  </a:cubicBezTo>
                  <a:cubicBezTo>
                    <a:pt x="21" y="0"/>
                    <a:pt x="19" y="2"/>
                    <a:pt x="19" y="5"/>
                  </a:cubicBezTo>
                  <a:cubicBezTo>
                    <a:pt x="19" y="9"/>
                    <a:pt x="19" y="9"/>
                    <a:pt x="19" y="9"/>
                  </a:cubicBezTo>
                  <a:cubicBezTo>
                    <a:pt x="9" y="9"/>
                    <a:pt x="9" y="9"/>
                    <a:pt x="9" y="9"/>
                  </a:cubicBezTo>
                  <a:cubicBezTo>
                    <a:pt x="9" y="19"/>
                    <a:pt x="9" y="19"/>
                    <a:pt x="9" y="19"/>
                  </a:cubicBezTo>
                  <a:cubicBezTo>
                    <a:pt x="46" y="19"/>
                    <a:pt x="46" y="19"/>
                    <a:pt x="46" y="19"/>
                  </a:cubicBezTo>
                  <a:lnTo>
                    <a:pt x="46" y="9"/>
                  </a:lnTo>
                  <a:close/>
                  <a:moveTo>
                    <a:pt x="32" y="9"/>
                  </a:moveTo>
                  <a:cubicBezTo>
                    <a:pt x="23" y="9"/>
                    <a:pt x="23" y="9"/>
                    <a:pt x="23" y="9"/>
                  </a:cubicBezTo>
                  <a:cubicBezTo>
                    <a:pt x="23" y="5"/>
                    <a:pt x="23" y="5"/>
                    <a:pt x="23" y="5"/>
                  </a:cubicBezTo>
                  <a:cubicBezTo>
                    <a:pt x="23" y="5"/>
                    <a:pt x="23" y="5"/>
                    <a:pt x="23" y="5"/>
                  </a:cubicBezTo>
                  <a:cubicBezTo>
                    <a:pt x="32" y="5"/>
                    <a:pt x="32" y="5"/>
                    <a:pt x="32" y="5"/>
                  </a:cubicBezTo>
                  <a:cubicBezTo>
                    <a:pt x="32" y="5"/>
                    <a:pt x="32" y="5"/>
                    <a:pt x="32" y="5"/>
                  </a:cubicBezTo>
                  <a:lnTo>
                    <a:pt x="32" y="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" name="Freeform 17">
              <a:extLst>
                <a:ext uri="{FF2B5EF4-FFF2-40B4-BE49-F238E27FC236}">
                  <a16:creationId xmlns:a16="http://schemas.microsoft.com/office/drawing/2014/main" id="{03B08690-76A2-46A9-81FD-F59E63C299AF}"/>
                </a:ext>
              </a:extLst>
            </p:cNvPr>
            <p:cNvSpPr>
              <a:spLocks/>
            </p:cNvSpPr>
            <p:nvPr/>
          </p:nvSpPr>
          <p:spPr bwMode="auto">
            <a:xfrm>
              <a:off x="4290" y="2011"/>
              <a:ext cx="233" cy="131"/>
            </a:xfrm>
            <a:custGeom>
              <a:avLst/>
              <a:gdLst>
                <a:gd name="T0" fmla="*/ 190 w 190"/>
                <a:gd name="T1" fmla="*/ 74 h 106"/>
                <a:gd name="T2" fmla="*/ 166 w 190"/>
                <a:gd name="T3" fmla="*/ 43 h 106"/>
                <a:gd name="T4" fmla="*/ 122 w 190"/>
                <a:gd name="T5" fmla="*/ 0 h 106"/>
                <a:gd name="T6" fmla="*/ 87 w 190"/>
                <a:gd name="T7" fmla="*/ 16 h 106"/>
                <a:gd name="T8" fmla="*/ 67 w 190"/>
                <a:gd name="T9" fmla="*/ 7 h 106"/>
                <a:gd name="T10" fmla="*/ 42 w 190"/>
                <a:gd name="T11" fmla="*/ 32 h 106"/>
                <a:gd name="T12" fmla="*/ 43 w 190"/>
                <a:gd name="T13" fmla="*/ 35 h 106"/>
                <a:gd name="T14" fmla="*/ 36 w 190"/>
                <a:gd name="T15" fmla="*/ 35 h 106"/>
                <a:gd name="T16" fmla="*/ 0 w 190"/>
                <a:gd name="T17" fmla="*/ 70 h 106"/>
                <a:gd name="T18" fmla="*/ 36 w 190"/>
                <a:gd name="T19" fmla="*/ 106 h 106"/>
                <a:gd name="T20" fmla="*/ 158 w 190"/>
                <a:gd name="T21" fmla="*/ 106 h 106"/>
                <a:gd name="T22" fmla="*/ 158 w 190"/>
                <a:gd name="T23" fmla="*/ 106 h 106"/>
                <a:gd name="T24" fmla="*/ 190 w 190"/>
                <a:gd name="T25" fmla="*/ 74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90" h="106">
                  <a:moveTo>
                    <a:pt x="190" y="74"/>
                  </a:moveTo>
                  <a:cubicBezTo>
                    <a:pt x="190" y="59"/>
                    <a:pt x="180" y="46"/>
                    <a:pt x="166" y="43"/>
                  </a:cubicBezTo>
                  <a:cubicBezTo>
                    <a:pt x="165" y="19"/>
                    <a:pt x="146" y="0"/>
                    <a:pt x="122" y="0"/>
                  </a:cubicBezTo>
                  <a:cubicBezTo>
                    <a:pt x="107" y="0"/>
                    <a:pt x="95" y="6"/>
                    <a:pt x="87" y="16"/>
                  </a:cubicBezTo>
                  <a:cubicBezTo>
                    <a:pt x="82" y="11"/>
                    <a:pt x="75" y="7"/>
                    <a:pt x="67" y="7"/>
                  </a:cubicBezTo>
                  <a:cubicBezTo>
                    <a:pt x="54" y="7"/>
                    <a:pt x="42" y="18"/>
                    <a:pt x="42" y="32"/>
                  </a:cubicBezTo>
                  <a:cubicBezTo>
                    <a:pt x="42" y="33"/>
                    <a:pt x="43" y="34"/>
                    <a:pt x="43" y="35"/>
                  </a:cubicBezTo>
                  <a:cubicBezTo>
                    <a:pt x="41" y="35"/>
                    <a:pt x="38" y="35"/>
                    <a:pt x="36" y="35"/>
                  </a:cubicBezTo>
                  <a:cubicBezTo>
                    <a:pt x="16" y="35"/>
                    <a:pt x="0" y="51"/>
                    <a:pt x="0" y="70"/>
                  </a:cubicBezTo>
                  <a:cubicBezTo>
                    <a:pt x="0" y="90"/>
                    <a:pt x="16" y="106"/>
                    <a:pt x="36" y="106"/>
                  </a:cubicBezTo>
                  <a:cubicBezTo>
                    <a:pt x="158" y="106"/>
                    <a:pt x="158" y="106"/>
                    <a:pt x="158" y="106"/>
                  </a:cubicBezTo>
                  <a:cubicBezTo>
                    <a:pt x="158" y="106"/>
                    <a:pt x="158" y="106"/>
                    <a:pt x="158" y="106"/>
                  </a:cubicBezTo>
                  <a:cubicBezTo>
                    <a:pt x="176" y="106"/>
                    <a:pt x="190" y="92"/>
                    <a:pt x="190" y="7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9" name="Freeform 18">
              <a:extLst>
                <a:ext uri="{FF2B5EF4-FFF2-40B4-BE49-F238E27FC236}">
                  <a16:creationId xmlns:a16="http://schemas.microsoft.com/office/drawing/2014/main" id="{73E77F03-1B8F-4C40-A316-A06D3CD57128}"/>
                </a:ext>
              </a:extLst>
            </p:cNvPr>
            <p:cNvSpPr>
              <a:spLocks/>
            </p:cNvSpPr>
            <p:nvPr/>
          </p:nvSpPr>
          <p:spPr bwMode="auto">
            <a:xfrm>
              <a:off x="4538" y="1666"/>
              <a:ext cx="112" cy="123"/>
            </a:xfrm>
            <a:custGeom>
              <a:avLst/>
              <a:gdLst>
                <a:gd name="T0" fmla="*/ 61 w 91"/>
                <a:gd name="T1" fmla="*/ 28 h 100"/>
                <a:gd name="T2" fmla="*/ 51 w 91"/>
                <a:gd name="T3" fmla="*/ 39 h 100"/>
                <a:gd name="T4" fmla="*/ 46 w 91"/>
                <a:gd name="T5" fmla="*/ 47 h 100"/>
                <a:gd name="T6" fmla="*/ 48 w 91"/>
                <a:gd name="T7" fmla="*/ 30 h 100"/>
                <a:gd name="T8" fmla="*/ 48 w 91"/>
                <a:gd name="T9" fmla="*/ 15 h 100"/>
                <a:gd name="T10" fmla="*/ 23 w 91"/>
                <a:gd name="T11" fmla="*/ 5 h 100"/>
                <a:gd name="T12" fmla="*/ 13 w 91"/>
                <a:gd name="T13" fmla="*/ 30 h 100"/>
                <a:gd name="T14" fmla="*/ 24 w 91"/>
                <a:gd name="T15" fmla="*/ 41 h 100"/>
                <a:gd name="T16" fmla="*/ 38 w 91"/>
                <a:gd name="T17" fmla="*/ 51 h 100"/>
                <a:gd name="T18" fmla="*/ 29 w 91"/>
                <a:gd name="T19" fmla="*/ 49 h 100"/>
                <a:gd name="T20" fmla="*/ 14 w 91"/>
                <a:gd name="T21" fmla="*/ 49 h 100"/>
                <a:gd name="T22" fmla="*/ 4 w 91"/>
                <a:gd name="T23" fmla="*/ 74 h 100"/>
                <a:gd name="T24" fmla="*/ 30 w 91"/>
                <a:gd name="T25" fmla="*/ 85 h 100"/>
                <a:gd name="T26" fmla="*/ 40 w 91"/>
                <a:gd name="T27" fmla="*/ 73 h 100"/>
                <a:gd name="T28" fmla="*/ 45 w 91"/>
                <a:gd name="T29" fmla="*/ 65 h 100"/>
                <a:gd name="T30" fmla="*/ 43 w 91"/>
                <a:gd name="T31" fmla="*/ 97 h 100"/>
                <a:gd name="T32" fmla="*/ 45 w 91"/>
                <a:gd name="T33" fmla="*/ 100 h 100"/>
                <a:gd name="T34" fmla="*/ 61 w 91"/>
                <a:gd name="T35" fmla="*/ 93 h 100"/>
                <a:gd name="T36" fmla="*/ 78 w 91"/>
                <a:gd name="T37" fmla="*/ 85 h 100"/>
                <a:gd name="T38" fmla="*/ 76 w 91"/>
                <a:gd name="T39" fmla="*/ 82 h 100"/>
                <a:gd name="T40" fmla="*/ 53 w 91"/>
                <a:gd name="T41" fmla="*/ 62 h 100"/>
                <a:gd name="T42" fmla="*/ 61 w 91"/>
                <a:gd name="T43" fmla="*/ 64 h 100"/>
                <a:gd name="T44" fmla="*/ 77 w 91"/>
                <a:gd name="T45" fmla="*/ 64 h 100"/>
                <a:gd name="T46" fmla="*/ 87 w 91"/>
                <a:gd name="T47" fmla="*/ 38 h 100"/>
                <a:gd name="T48" fmla="*/ 61 w 91"/>
                <a:gd name="T49" fmla="*/ 28 h 1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91" h="100">
                  <a:moveTo>
                    <a:pt x="61" y="28"/>
                  </a:moveTo>
                  <a:cubicBezTo>
                    <a:pt x="56" y="30"/>
                    <a:pt x="52" y="34"/>
                    <a:pt x="51" y="39"/>
                  </a:cubicBezTo>
                  <a:cubicBezTo>
                    <a:pt x="50" y="41"/>
                    <a:pt x="48" y="44"/>
                    <a:pt x="46" y="47"/>
                  </a:cubicBezTo>
                  <a:cubicBezTo>
                    <a:pt x="46" y="42"/>
                    <a:pt x="47" y="34"/>
                    <a:pt x="48" y="30"/>
                  </a:cubicBezTo>
                  <a:cubicBezTo>
                    <a:pt x="50" y="26"/>
                    <a:pt x="50" y="20"/>
                    <a:pt x="48" y="15"/>
                  </a:cubicBezTo>
                  <a:cubicBezTo>
                    <a:pt x="44" y="5"/>
                    <a:pt x="32" y="0"/>
                    <a:pt x="23" y="5"/>
                  </a:cubicBezTo>
                  <a:cubicBezTo>
                    <a:pt x="13" y="9"/>
                    <a:pt x="9" y="20"/>
                    <a:pt x="13" y="30"/>
                  </a:cubicBezTo>
                  <a:cubicBezTo>
                    <a:pt x="15" y="35"/>
                    <a:pt x="19" y="39"/>
                    <a:pt x="24" y="41"/>
                  </a:cubicBezTo>
                  <a:cubicBezTo>
                    <a:pt x="28" y="42"/>
                    <a:pt x="34" y="46"/>
                    <a:pt x="38" y="51"/>
                  </a:cubicBezTo>
                  <a:cubicBezTo>
                    <a:pt x="34" y="50"/>
                    <a:pt x="31" y="49"/>
                    <a:pt x="29" y="49"/>
                  </a:cubicBezTo>
                  <a:cubicBezTo>
                    <a:pt x="24" y="47"/>
                    <a:pt x="19" y="46"/>
                    <a:pt x="14" y="49"/>
                  </a:cubicBezTo>
                  <a:cubicBezTo>
                    <a:pt x="4" y="53"/>
                    <a:pt x="0" y="65"/>
                    <a:pt x="4" y="74"/>
                  </a:cubicBezTo>
                  <a:cubicBezTo>
                    <a:pt x="8" y="84"/>
                    <a:pt x="20" y="89"/>
                    <a:pt x="30" y="85"/>
                  </a:cubicBezTo>
                  <a:cubicBezTo>
                    <a:pt x="35" y="82"/>
                    <a:pt x="38" y="78"/>
                    <a:pt x="40" y="73"/>
                  </a:cubicBezTo>
                  <a:cubicBezTo>
                    <a:pt x="41" y="71"/>
                    <a:pt x="42" y="68"/>
                    <a:pt x="45" y="65"/>
                  </a:cubicBezTo>
                  <a:cubicBezTo>
                    <a:pt x="50" y="78"/>
                    <a:pt x="48" y="90"/>
                    <a:pt x="43" y="97"/>
                  </a:cubicBezTo>
                  <a:cubicBezTo>
                    <a:pt x="45" y="100"/>
                    <a:pt x="45" y="100"/>
                    <a:pt x="45" y="100"/>
                  </a:cubicBezTo>
                  <a:cubicBezTo>
                    <a:pt x="61" y="93"/>
                    <a:pt x="61" y="93"/>
                    <a:pt x="61" y="93"/>
                  </a:cubicBezTo>
                  <a:cubicBezTo>
                    <a:pt x="78" y="85"/>
                    <a:pt x="78" y="85"/>
                    <a:pt x="78" y="85"/>
                  </a:cubicBezTo>
                  <a:cubicBezTo>
                    <a:pt x="76" y="82"/>
                    <a:pt x="76" y="82"/>
                    <a:pt x="76" y="82"/>
                  </a:cubicBezTo>
                  <a:cubicBezTo>
                    <a:pt x="68" y="81"/>
                    <a:pt x="58" y="74"/>
                    <a:pt x="53" y="62"/>
                  </a:cubicBezTo>
                  <a:cubicBezTo>
                    <a:pt x="56" y="62"/>
                    <a:pt x="59" y="63"/>
                    <a:pt x="61" y="64"/>
                  </a:cubicBezTo>
                  <a:cubicBezTo>
                    <a:pt x="66" y="66"/>
                    <a:pt x="72" y="66"/>
                    <a:pt x="77" y="64"/>
                  </a:cubicBezTo>
                  <a:cubicBezTo>
                    <a:pt x="87" y="60"/>
                    <a:pt x="91" y="48"/>
                    <a:pt x="87" y="38"/>
                  </a:cubicBezTo>
                  <a:cubicBezTo>
                    <a:pt x="82" y="28"/>
                    <a:pt x="71" y="24"/>
                    <a:pt x="61" y="2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0" name="Freeform 19">
              <a:extLst>
                <a:ext uri="{FF2B5EF4-FFF2-40B4-BE49-F238E27FC236}">
                  <a16:creationId xmlns:a16="http://schemas.microsoft.com/office/drawing/2014/main" id="{6A690A76-1815-4679-9877-006A92B99A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72" y="1960"/>
              <a:ext cx="56" cy="59"/>
            </a:xfrm>
            <a:custGeom>
              <a:avLst/>
              <a:gdLst>
                <a:gd name="T0" fmla="*/ 43 w 46"/>
                <a:gd name="T1" fmla="*/ 28 h 48"/>
                <a:gd name="T2" fmla="*/ 46 w 46"/>
                <a:gd name="T3" fmla="*/ 16 h 48"/>
                <a:gd name="T4" fmla="*/ 41 w 46"/>
                <a:gd name="T5" fmla="*/ 8 h 48"/>
                <a:gd name="T6" fmla="*/ 37 w 46"/>
                <a:gd name="T7" fmla="*/ 9 h 48"/>
                <a:gd name="T8" fmla="*/ 28 w 46"/>
                <a:gd name="T9" fmla="*/ 0 h 48"/>
                <a:gd name="T10" fmla="*/ 18 w 46"/>
                <a:gd name="T11" fmla="*/ 0 h 48"/>
                <a:gd name="T12" fmla="*/ 17 w 46"/>
                <a:gd name="T13" fmla="*/ 4 h 48"/>
                <a:gd name="T14" fmla="*/ 4 w 46"/>
                <a:gd name="T15" fmla="*/ 8 h 48"/>
                <a:gd name="T16" fmla="*/ 0 w 46"/>
                <a:gd name="T17" fmla="*/ 16 h 48"/>
                <a:gd name="T18" fmla="*/ 3 w 46"/>
                <a:gd name="T19" fmla="*/ 19 h 48"/>
                <a:gd name="T20" fmla="*/ 0 w 46"/>
                <a:gd name="T21" fmla="*/ 32 h 48"/>
                <a:gd name="T22" fmla="*/ 4 w 46"/>
                <a:gd name="T23" fmla="*/ 40 h 48"/>
                <a:gd name="T24" fmla="*/ 9 w 46"/>
                <a:gd name="T25" fmla="*/ 39 h 48"/>
                <a:gd name="T26" fmla="*/ 18 w 46"/>
                <a:gd name="T27" fmla="*/ 48 h 48"/>
                <a:gd name="T28" fmla="*/ 28 w 46"/>
                <a:gd name="T29" fmla="*/ 48 h 48"/>
                <a:gd name="T30" fmla="*/ 29 w 46"/>
                <a:gd name="T31" fmla="*/ 43 h 48"/>
                <a:gd name="T32" fmla="*/ 41 w 46"/>
                <a:gd name="T33" fmla="*/ 40 h 48"/>
                <a:gd name="T34" fmla="*/ 46 w 46"/>
                <a:gd name="T35" fmla="*/ 32 h 48"/>
                <a:gd name="T36" fmla="*/ 43 w 46"/>
                <a:gd name="T37" fmla="*/ 28 h 48"/>
                <a:gd name="T38" fmla="*/ 23 w 46"/>
                <a:gd name="T39" fmla="*/ 34 h 48"/>
                <a:gd name="T40" fmla="*/ 13 w 46"/>
                <a:gd name="T41" fmla="*/ 24 h 48"/>
                <a:gd name="T42" fmla="*/ 23 w 46"/>
                <a:gd name="T43" fmla="*/ 14 h 48"/>
                <a:gd name="T44" fmla="*/ 33 w 46"/>
                <a:gd name="T45" fmla="*/ 24 h 48"/>
                <a:gd name="T46" fmla="*/ 23 w 46"/>
                <a:gd name="T47" fmla="*/ 3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46" h="48">
                  <a:moveTo>
                    <a:pt x="43" y="28"/>
                  </a:moveTo>
                  <a:cubicBezTo>
                    <a:pt x="40" y="24"/>
                    <a:pt x="42" y="18"/>
                    <a:pt x="46" y="16"/>
                  </a:cubicBezTo>
                  <a:cubicBezTo>
                    <a:pt x="41" y="8"/>
                    <a:pt x="41" y="8"/>
                    <a:pt x="41" y="8"/>
                  </a:cubicBezTo>
                  <a:cubicBezTo>
                    <a:pt x="40" y="9"/>
                    <a:pt x="38" y="9"/>
                    <a:pt x="37" y="9"/>
                  </a:cubicBezTo>
                  <a:cubicBezTo>
                    <a:pt x="32" y="9"/>
                    <a:pt x="28" y="5"/>
                    <a:pt x="28" y="0"/>
                  </a:cubicBezTo>
                  <a:cubicBezTo>
                    <a:pt x="18" y="0"/>
                    <a:pt x="18" y="0"/>
                    <a:pt x="18" y="0"/>
                  </a:cubicBezTo>
                  <a:cubicBezTo>
                    <a:pt x="18" y="1"/>
                    <a:pt x="18" y="3"/>
                    <a:pt x="17" y="4"/>
                  </a:cubicBezTo>
                  <a:cubicBezTo>
                    <a:pt x="14" y="9"/>
                    <a:pt x="9" y="10"/>
                    <a:pt x="4" y="8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1" y="17"/>
                    <a:pt x="2" y="18"/>
                    <a:pt x="3" y="19"/>
                  </a:cubicBezTo>
                  <a:cubicBezTo>
                    <a:pt x="5" y="24"/>
                    <a:pt x="4" y="29"/>
                    <a:pt x="0" y="32"/>
                  </a:cubicBezTo>
                  <a:cubicBezTo>
                    <a:pt x="4" y="40"/>
                    <a:pt x="4" y="40"/>
                    <a:pt x="4" y="40"/>
                  </a:cubicBezTo>
                  <a:cubicBezTo>
                    <a:pt x="6" y="39"/>
                    <a:pt x="7" y="39"/>
                    <a:pt x="9" y="39"/>
                  </a:cubicBezTo>
                  <a:cubicBezTo>
                    <a:pt x="14" y="39"/>
                    <a:pt x="18" y="43"/>
                    <a:pt x="18" y="48"/>
                  </a:cubicBezTo>
                  <a:cubicBezTo>
                    <a:pt x="28" y="48"/>
                    <a:pt x="28" y="48"/>
                    <a:pt x="28" y="48"/>
                  </a:cubicBezTo>
                  <a:cubicBezTo>
                    <a:pt x="28" y="46"/>
                    <a:pt x="28" y="45"/>
                    <a:pt x="29" y="43"/>
                  </a:cubicBezTo>
                  <a:cubicBezTo>
                    <a:pt x="31" y="39"/>
                    <a:pt x="37" y="38"/>
                    <a:pt x="41" y="40"/>
                  </a:cubicBezTo>
                  <a:cubicBezTo>
                    <a:pt x="46" y="32"/>
                    <a:pt x="46" y="32"/>
                    <a:pt x="46" y="32"/>
                  </a:cubicBezTo>
                  <a:cubicBezTo>
                    <a:pt x="45" y="31"/>
                    <a:pt x="44" y="30"/>
                    <a:pt x="43" y="28"/>
                  </a:cubicBezTo>
                  <a:close/>
                  <a:moveTo>
                    <a:pt x="23" y="34"/>
                  </a:moveTo>
                  <a:cubicBezTo>
                    <a:pt x="17" y="34"/>
                    <a:pt x="13" y="29"/>
                    <a:pt x="13" y="24"/>
                  </a:cubicBezTo>
                  <a:cubicBezTo>
                    <a:pt x="13" y="18"/>
                    <a:pt x="17" y="14"/>
                    <a:pt x="23" y="14"/>
                  </a:cubicBezTo>
                  <a:cubicBezTo>
                    <a:pt x="28" y="14"/>
                    <a:pt x="33" y="18"/>
                    <a:pt x="33" y="24"/>
                  </a:cubicBezTo>
                  <a:cubicBezTo>
                    <a:pt x="33" y="29"/>
                    <a:pt x="28" y="34"/>
                    <a:pt x="23" y="3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1" name="Freeform 20">
              <a:extLst>
                <a:ext uri="{FF2B5EF4-FFF2-40B4-BE49-F238E27FC236}">
                  <a16:creationId xmlns:a16="http://schemas.microsoft.com/office/drawing/2014/main" id="{A33B8940-C998-447F-B62A-C9C30BF32616}"/>
                </a:ext>
              </a:extLst>
            </p:cNvPr>
            <p:cNvSpPr>
              <a:spLocks/>
            </p:cNvSpPr>
            <p:nvPr/>
          </p:nvSpPr>
          <p:spPr bwMode="auto">
            <a:xfrm>
              <a:off x="4520" y="1804"/>
              <a:ext cx="86" cy="87"/>
            </a:xfrm>
            <a:custGeom>
              <a:avLst/>
              <a:gdLst>
                <a:gd name="T0" fmla="*/ 53 w 70"/>
                <a:gd name="T1" fmla="*/ 45 h 71"/>
                <a:gd name="T2" fmla="*/ 41 w 70"/>
                <a:gd name="T3" fmla="*/ 32 h 71"/>
                <a:gd name="T4" fmla="*/ 70 w 70"/>
                <a:gd name="T5" fmla="*/ 10 h 71"/>
                <a:gd name="T6" fmla="*/ 62 w 70"/>
                <a:gd name="T7" fmla="*/ 1 h 71"/>
                <a:gd name="T8" fmla="*/ 25 w 70"/>
                <a:gd name="T9" fmla="*/ 16 h 71"/>
                <a:gd name="T10" fmla="*/ 13 w 70"/>
                <a:gd name="T11" fmla="*/ 4 h 71"/>
                <a:gd name="T12" fmla="*/ 2 w 70"/>
                <a:gd name="T13" fmla="*/ 3 h 71"/>
                <a:gd name="T14" fmla="*/ 4 w 70"/>
                <a:gd name="T15" fmla="*/ 13 h 71"/>
                <a:gd name="T16" fmla="*/ 16 w 70"/>
                <a:gd name="T17" fmla="*/ 25 h 71"/>
                <a:gd name="T18" fmla="*/ 1 w 70"/>
                <a:gd name="T19" fmla="*/ 62 h 71"/>
                <a:gd name="T20" fmla="*/ 10 w 70"/>
                <a:gd name="T21" fmla="*/ 71 h 71"/>
                <a:gd name="T22" fmla="*/ 32 w 70"/>
                <a:gd name="T23" fmla="*/ 41 h 71"/>
                <a:gd name="T24" fmla="*/ 44 w 70"/>
                <a:gd name="T25" fmla="*/ 53 h 71"/>
                <a:gd name="T26" fmla="*/ 44 w 70"/>
                <a:gd name="T27" fmla="*/ 71 h 71"/>
                <a:gd name="T28" fmla="*/ 53 w 70"/>
                <a:gd name="T29" fmla="*/ 71 h 71"/>
                <a:gd name="T30" fmla="*/ 57 w 70"/>
                <a:gd name="T31" fmla="*/ 58 h 71"/>
                <a:gd name="T32" fmla="*/ 70 w 70"/>
                <a:gd name="T33" fmla="*/ 53 h 71"/>
                <a:gd name="T34" fmla="*/ 70 w 70"/>
                <a:gd name="T35" fmla="*/ 45 h 71"/>
                <a:gd name="T36" fmla="*/ 53 w 70"/>
                <a:gd name="T37" fmla="*/ 45 h 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70" h="71">
                  <a:moveTo>
                    <a:pt x="53" y="45"/>
                  </a:moveTo>
                  <a:cubicBezTo>
                    <a:pt x="41" y="32"/>
                    <a:pt x="41" y="32"/>
                    <a:pt x="41" y="32"/>
                  </a:cubicBezTo>
                  <a:cubicBezTo>
                    <a:pt x="70" y="10"/>
                    <a:pt x="70" y="10"/>
                    <a:pt x="70" y="10"/>
                  </a:cubicBezTo>
                  <a:cubicBezTo>
                    <a:pt x="62" y="1"/>
                    <a:pt x="62" y="1"/>
                    <a:pt x="62" y="1"/>
                  </a:cubicBezTo>
                  <a:cubicBezTo>
                    <a:pt x="25" y="16"/>
                    <a:pt x="25" y="16"/>
                    <a:pt x="25" y="16"/>
                  </a:cubicBezTo>
                  <a:cubicBezTo>
                    <a:pt x="13" y="4"/>
                    <a:pt x="13" y="4"/>
                    <a:pt x="13" y="4"/>
                  </a:cubicBezTo>
                  <a:cubicBezTo>
                    <a:pt x="10" y="1"/>
                    <a:pt x="5" y="0"/>
                    <a:pt x="2" y="3"/>
                  </a:cubicBezTo>
                  <a:cubicBezTo>
                    <a:pt x="0" y="5"/>
                    <a:pt x="1" y="10"/>
                    <a:pt x="4" y="13"/>
                  </a:cubicBezTo>
                  <a:cubicBezTo>
                    <a:pt x="16" y="25"/>
                    <a:pt x="16" y="25"/>
                    <a:pt x="16" y="25"/>
                  </a:cubicBezTo>
                  <a:cubicBezTo>
                    <a:pt x="1" y="62"/>
                    <a:pt x="1" y="62"/>
                    <a:pt x="1" y="62"/>
                  </a:cubicBezTo>
                  <a:cubicBezTo>
                    <a:pt x="10" y="71"/>
                    <a:pt x="10" y="71"/>
                    <a:pt x="10" y="71"/>
                  </a:cubicBezTo>
                  <a:cubicBezTo>
                    <a:pt x="32" y="41"/>
                    <a:pt x="32" y="41"/>
                    <a:pt x="32" y="41"/>
                  </a:cubicBezTo>
                  <a:cubicBezTo>
                    <a:pt x="44" y="53"/>
                    <a:pt x="44" y="53"/>
                    <a:pt x="44" y="53"/>
                  </a:cubicBezTo>
                  <a:cubicBezTo>
                    <a:pt x="44" y="71"/>
                    <a:pt x="44" y="71"/>
                    <a:pt x="44" y="71"/>
                  </a:cubicBezTo>
                  <a:cubicBezTo>
                    <a:pt x="53" y="71"/>
                    <a:pt x="53" y="71"/>
                    <a:pt x="53" y="71"/>
                  </a:cubicBezTo>
                  <a:cubicBezTo>
                    <a:pt x="57" y="58"/>
                    <a:pt x="57" y="58"/>
                    <a:pt x="57" y="58"/>
                  </a:cubicBezTo>
                  <a:cubicBezTo>
                    <a:pt x="70" y="53"/>
                    <a:pt x="70" y="53"/>
                    <a:pt x="70" y="53"/>
                  </a:cubicBezTo>
                  <a:cubicBezTo>
                    <a:pt x="70" y="45"/>
                    <a:pt x="70" y="45"/>
                    <a:pt x="70" y="45"/>
                  </a:cubicBezTo>
                  <a:cubicBezTo>
                    <a:pt x="53" y="45"/>
                    <a:pt x="53" y="45"/>
                    <a:pt x="53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2" name="Freeform 21">
              <a:extLst>
                <a:ext uri="{FF2B5EF4-FFF2-40B4-BE49-F238E27FC236}">
                  <a16:creationId xmlns:a16="http://schemas.microsoft.com/office/drawing/2014/main" id="{62D576BA-7BF5-4ECD-A32E-8D91B408AC8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25" y="1859"/>
              <a:ext cx="30" cy="56"/>
            </a:xfrm>
            <a:custGeom>
              <a:avLst/>
              <a:gdLst>
                <a:gd name="T0" fmla="*/ 16 w 24"/>
                <a:gd name="T1" fmla="*/ 45 h 46"/>
                <a:gd name="T2" fmla="*/ 16 w 24"/>
                <a:gd name="T3" fmla="*/ 45 h 46"/>
                <a:gd name="T4" fmla="*/ 23 w 24"/>
                <a:gd name="T5" fmla="*/ 35 h 46"/>
                <a:gd name="T6" fmla="*/ 21 w 24"/>
                <a:gd name="T7" fmla="*/ 24 h 46"/>
                <a:gd name="T8" fmla="*/ 11 w 24"/>
                <a:gd name="T9" fmla="*/ 17 h 46"/>
                <a:gd name="T10" fmla="*/ 11 w 24"/>
                <a:gd name="T11" fmla="*/ 17 h 46"/>
                <a:gd name="T12" fmla="*/ 10 w 24"/>
                <a:gd name="T13" fmla="*/ 17 h 46"/>
                <a:gd name="T14" fmla="*/ 11 w 24"/>
                <a:gd name="T15" fmla="*/ 21 h 46"/>
                <a:gd name="T16" fmla="*/ 12 w 24"/>
                <a:gd name="T17" fmla="*/ 21 h 46"/>
                <a:gd name="T18" fmla="*/ 12 w 24"/>
                <a:gd name="T19" fmla="*/ 21 h 46"/>
                <a:gd name="T20" fmla="*/ 17 w 24"/>
                <a:gd name="T21" fmla="*/ 25 h 46"/>
                <a:gd name="T22" fmla="*/ 19 w 24"/>
                <a:gd name="T23" fmla="*/ 35 h 46"/>
                <a:gd name="T24" fmla="*/ 16 w 24"/>
                <a:gd name="T25" fmla="*/ 41 h 46"/>
                <a:gd name="T26" fmla="*/ 16 w 24"/>
                <a:gd name="T27" fmla="*/ 41 h 46"/>
                <a:gd name="T28" fmla="*/ 10 w 24"/>
                <a:gd name="T29" fmla="*/ 37 h 46"/>
                <a:gd name="T30" fmla="*/ 9 w 24"/>
                <a:gd name="T31" fmla="*/ 32 h 46"/>
                <a:gd name="T32" fmla="*/ 5 w 24"/>
                <a:gd name="T33" fmla="*/ 30 h 46"/>
                <a:gd name="T34" fmla="*/ 6 w 24"/>
                <a:gd name="T35" fmla="*/ 38 h 46"/>
                <a:gd name="T36" fmla="*/ 16 w 24"/>
                <a:gd name="T37" fmla="*/ 45 h 46"/>
                <a:gd name="T38" fmla="*/ 13 w 24"/>
                <a:gd name="T39" fmla="*/ 29 h 46"/>
                <a:gd name="T40" fmla="*/ 15 w 24"/>
                <a:gd name="T41" fmla="*/ 29 h 46"/>
                <a:gd name="T42" fmla="*/ 14 w 24"/>
                <a:gd name="T43" fmla="*/ 25 h 46"/>
                <a:gd name="T44" fmla="*/ 13 w 24"/>
                <a:gd name="T45" fmla="*/ 25 h 46"/>
                <a:gd name="T46" fmla="*/ 12 w 24"/>
                <a:gd name="T47" fmla="*/ 25 h 46"/>
                <a:gd name="T48" fmla="*/ 7 w 24"/>
                <a:gd name="T49" fmla="*/ 21 h 46"/>
                <a:gd name="T50" fmla="*/ 5 w 24"/>
                <a:gd name="T51" fmla="*/ 11 h 46"/>
                <a:gd name="T52" fmla="*/ 9 w 24"/>
                <a:gd name="T53" fmla="*/ 5 h 46"/>
                <a:gd name="T54" fmla="*/ 9 w 24"/>
                <a:gd name="T55" fmla="*/ 5 h 46"/>
                <a:gd name="T56" fmla="*/ 14 w 24"/>
                <a:gd name="T57" fmla="*/ 9 h 46"/>
                <a:gd name="T58" fmla="*/ 15 w 24"/>
                <a:gd name="T59" fmla="*/ 14 h 46"/>
                <a:gd name="T60" fmla="*/ 20 w 24"/>
                <a:gd name="T61" fmla="*/ 16 h 46"/>
                <a:gd name="T62" fmla="*/ 18 w 24"/>
                <a:gd name="T63" fmla="*/ 8 h 46"/>
                <a:gd name="T64" fmla="*/ 8 w 24"/>
                <a:gd name="T65" fmla="*/ 1 h 46"/>
                <a:gd name="T66" fmla="*/ 8 w 24"/>
                <a:gd name="T67" fmla="*/ 1 h 46"/>
                <a:gd name="T68" fmla="*/ 1 w 24"/>
                <a:gd name="T69" fmla="*/ 11 h 46"/>
                <a:gd name="T70" fmla="*/ 3 w 24"/>
                <a:gd name="T71" fmla="*/ 22 h 46"/>
                <a:gd name="T72" fmla="*/ 13 w 24"/>
                <a:gd name="T73" fmla="*/ 29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24" h="46">
                  <a:moveTo>
                    <a:pt x="16" y="45"/>
                  </a:moveTo>
                  <a:cubicBezTo>
                    <a:pt x="16" y="45"/>
                    <a:pt x="16" y="45"/>
                    <a:pt x="16" y="45"/>
                  </a:cubicBezTo>
                  <a:cubicBezTo>
                    <a:pt x="21" y="44"/>
                    <a:pt x="24" y="39"/>
                    <a:pt x="23" y="35"/>
                  </a:cubicBezTo>
                  <a:cubicBezTo>
                    <a:pt x="21" y="24"/>
                    <a:pt x="21" y="24"/>
                    <a:pt x="21" y="24"/>
                  </a:cubicBezTo>
                  <a:cubicBezTo>
                    <a:pt x="20" y="19"/>
                    <a:pt x="16" y="16"/>
                    <a:pt x="11" y="17"/>
                  </a:cubicBezTo>
                  <a:cubicBezTo>
                    <a:pt x="11" y="17"/>
                    <a:pt x="11" y="17"/>
                    <a:pt x="11" y="17"/>
                  </a:cubicBezTo>
                  <a:cubicBezTo>
                    <a:pt x="11" y="17"/>
                    <a:pt x="10" y="17"/>
                    <a:pt x="10" y="17"/>
                  </a:cubicBezTo>
                  <a:cubicBezTo>
                    <a:pt x="11" y="21"/>
                    <a:pt x="11" y="21"/>
                    <a:pt x="11" y="21"/>
                  </a:cubicBezTo>
                  <a:cubicBezTo>
                    <a:pt x="11" y="21"/>
                    <a:pt x="11" y="21"/>
                    <a:pt x="12" y="21"/>
                  </a:cubicBezTo>
                  <a:cubicBezTo>
                    <a:pt x="12" y="21"/>
                    <a:pt x="12" y="21"/>
                    <a:pt x="12" y="21"/>
                  </a:cubicBezTo>
                  <a:cubicBezTo>
                    <a:pt x="14" y="20"/>
                    <a:pt x="17" y="22"/>
                    <a:pt x="17" y="25"/>
                  </a:cubicBezTo>
                  <a:cubicBezTo>
                    <a:pt x="19" y="35"/>
                    <a:pt x="19" y="35"/>
                    <a:pt x="19" y="35"/>
                  </a:cubicBezTo>
                  <a:cubicBezTo>
                    <a:pt x="20" y="38"/>
                    <a:pt x="18" y="40"/>
                    <a:pt x="16" y="41"/>
                  </a:cubicBezTo>
                  <a:cubicBezTo>
                    <a:pt x="16" y="41"/>
                    <a:pt x="16" y="41"/>
                    <a:pt x="16" y="41"/>
                  </a:cubicBezTo>
                  <a:cubicBezTo>
                    <a:pt x="13" y="41"/>
                    <a:pt x="11" y="40"/>
                    <a:pt x="10" y="37"/>
                  </a:cubicBezTo>
                  <a:cubicBezTo>
                    <a:pt x="9" y="32"/>
                    <a:pt x="9" y="32"/>
                    <a:pt x="9" y="32"/>
                  </a:cubicBezTo>
                  <a:cubicBezTo>
                    <a:pt x="8" y="32"/>
                    <a:pt x="6" y="31"/>
                    <a:pt x="5" y="30"/>
                  </a:cubicBezTo>
                  <a:cubicBezTo>
                    <a:pt x="6" y="38"/>
                    <a:pt x="6" y="38"/>
                    <a:pt x="6" y="38"/>
                  </a:cubicBezTo>
                  <a:cubicBezTo>
                    <a:pt x="7" y="43"/>
                    <a:pt x="12" y="46"/>
                    <a:pt x="16" y="45"/>
                  </a:cubicBezTo>
                  <a:close/>
                  <a:moveTo>
                    <a:pt x="13" y="29"/>
                  </a:moveTo>
                  <a:cubicBezTo>
                    <a:pt x="14" y="29"/>
                    <a:pt x="14" y="29"/>
                    <a:pt x="15" y="29"/>
                  </a:cubicBezTo>
                  <a:cubicBezTo>
                    <a:pt x="14" y="25"/>
                    <a:pt x="14" y="25"/>
                    <a:pt x="14" y="25"/>
                  </a:cubicBezTo>
                  <a:cubicBezTo>
                    <a:pt x="13" y="25"/>
                    <a:pt x="13" y="25"/>
                    <a:pt x="13" y="25"/>
                  </a:cubicBezTo>
                  <a:cubicBezTo>
                    <a:pt x="12" y="25"/>
                    <a:pt x="12" y="25"/>
                    <a:pt x="12" y="25"/>
                  </a:cubicBezTo>
                  <a:cubicBezTo>
                    <a:pt x="10" y="26"/>
                    <a:pt x="8" y="24"/>
                    <a:pt x="7" y="21"/>
                  </a:cubicBezTo>
                  <a:cubicBezTo>
                    <a:pt x="5" y="11"/>
                    <a:pt x="5" y="11"/>
                    <a:pt x="5" y="11"/>
                  </a:cubicBezTo>
                  <a:cubicBezTo>
                    <a:pt x="4" y="8"/>
                    <a:pt x="6" y="6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11" y="5"/>
                    <a:pt x="14" y="6"/>
                    <a:pt x="14" y="9"/>
                  </a:cubicBezTo>
                  <a:cubicBezTo>
                    <a:pt x="15" y="14"/>
                    <a:pt x="15" y="14"/>
                    <a:pt x="15" y="14"/>
                  </a:cubicBezTo>
                  <a:cubicBezTo>
                    <a:pt x="17" y="14"/>
                    <a:pt x="18" y="15"/>
                    <a:pt x="20" y="16"/>
                  </a:cubicBezTo>
                  <a:cubicBezTo>
                    <a:pt x="18" y="8"/>
                    <a:pt x="18" y="8"/>
                    <a:pt x="18" y="8"/>
                  </a:cubicBezTo>
                  <a:cubicBezTo>
                    <a:pt x="17" y="4"/>
                    <a:pt x="13" y="0"/>
                    <a:pt x="8" y="1"/>
                  </a:cubicBezTo>
                  <a:cubicBezTo>
                    <a:pt x="8" y="1"/>
                    <a:pt x="8" y="1"/>
                    <a:pt x="8" y="1"/>
                  </a:cubicBezTo>
                  <a:cubicBezTo>
                    <a:pt x="3" y="2"/>
                    <a:pt x="0" y="7"/>
                    <a:pt x="1" y="11"/>
                  </a:cubicBezTo>
                  <a:cubicBezTo>
                    <a:pt x="3" y="22"/>
                    <a:pt x="3" y="22"/>
                    <a:pt x="3" y="22"/>
                  </a:cubicBezTo>
                  <a:cubicBezTo>
                    <a:pt x="4" y="27"/>
                    <a:pt x="9" y="30"/>
                    <a:pt x="13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3" name="Freeform 22">
              <a:extLst>
                <a:ext uri="{FF2B5EF4-FFF2-40B4-BE49-F238E27FC236}">
                  <a16:creationId xmlns:a16="http://schemas.microsoft.com/office/drawing/2014/main" id="{93204677-F03A-4724-8BE0-E29D4A6DA9A8}"/>
                </a:ext>
              </a:extLst>
            </p:cNvPr>
            <p:cNvSpPr>
              <a:spLocks/>
            </p:cNvSpPr>
            <p:nvPr/>
          </p:nvSpPr>
          <p:spPr bwMode="auto">
            <a:xfrm>
              <a:off x="4392" y="1845"/>
              <a:ext cx="113" cy="113"/>
            </a:xfrm>
            <a:custGeom>
              <a:avLst/>
              <a:gdLst>
                <a:gd name="T0" fmla="*/ 29 w 92"/>
                <a:gd name="T1" fmla="*/ 17 h 92"/>
                <a:gd name="T2" fmla="*/ 92 w 92"/>
                <a:gd name="T3" fmla="*/ 0 h 92"/>
                <a:gd name="T4" fmla="*/ 92 w 92"/>
                <a:gd name="T5" fmla="*/ 6 h 92"/>
                <a:gd name="T6" fmla="*/ 92 w 92"/>
                <a:gd name="T7" fmla="*/ 17 h 92"/>
                <a:gd name="T8" fmla="*/ 92 w 92"/>
                <a:gd name="T9" fmla="*/ 66 h 92"/>
                <a:gd name="T10" fmla="*/ 72 w 92"/>
                <a:gd name="T11" fmla="*/ 81 h 92"/>
                <a:gd name="T12" fmla="*/ 52 w 92"/>
                <a:gd name="T13" fmla="*/ 66 h 92"/>
                <a:gd name="T14" fmla="*/ 72 w 92"/>
                <a:gd name="T15" fmla="*/ 52 h 92"/>
                <a:gd name="T16" fmla="*/ 80 w 92"/>
                <a:gd name="T17" fmla="*/ 53 h 92"/>
                <a:gd name="T18" fmla="*/ 80 w 92"/>
                <a:gd name="T19" fmla="*/ 24 h 92"/>
                <a:gd name="T20" fmla="*/ 40 w 92"/>
                <a:gd name="T21" fmla="*/ 35 h 92"/>
                <a:gd name="T22" fmla="*/ 40 w 92"/>
                <a:gd name="T23" fmla="*/ 78 h 92"/>
                <a:gd name="T24" fmla="*/ 20 w 92"/>
                <a:gd name="T25" fmla="*/ 92 h 92"/>
                <a:gd name="T26" fmla="*/ 0 w 92"/>
                <a:gd name="T27" fmla="*/ 78 h 92"/>
                <a:gd name="T28" fmla="*/ 20 w 92"/>
                <a:gd name="T29" fmla="*/ 63 h 92"/>
                <a:gd name="T30" fmla="*/ 29 w 92"/>
                <a:gd name="T31" fmla="*/ 65 h 92"/>
                <a:gd name="T32" fmla="*/ 29 w 92"/>
                <a:gd name="T33" fmla="*/ 35 h 92"/>
                <a:gd name="T34" fmla="*/ 29 w 92"/>
                <a:gd name="T35" fmla="*/ 17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92" h="92">
                  <a:moveTo>
                    <a:pt x="29" y="17"/>
                  </a:moveTo>
                  <a:cubicBezTo>
                    <a:pt x="92" y="0"/>
                    <a:pt x="92" y="0"/>
                    <a:pt x="92" y="0"/>
                  </a:cubicBezTo>
                  <a:cubicBezTo>
                    <a:pt x="92" y="6"/>
                    <a:pt x="92" y="6"/>
                    <a:pt x="92" y="6"/>
                  </a:cubicBezTo>
                  <a:cubicBezTo>
                    <a:pt x="92" y="17"/>
                    <a:pt x="92" y="17"/>
                    <a:pt x="92" y="17"/>
                  </a:cubicBezTo>
                  <a:cubicBezTo>
                    <a:pt x="92" y="66"/>
                    <a:pt x="92" y="66"/>
                    <a:pt x="92" y="66"/>
                  </a:cubicBezTo>
                  <a:cubicBezTo>
                    <a:pt x="92" y="74"/>
                    <a:pt x="83" y="81"/>
                    <a:pt x="72" y="81"/>
                  </a:cubicBezTo>
                  <a:cubicBezTo>
                    <a:pt x="61" y="81"/>
                    <a:pt x="52" y="74"/>
                    <a:pt x="52" y="66"/>
                  </a:cubicBezTo>
                  <a:cubicBezTo>
                    <a:pt x="52" y="58"/>
                    <a:pt x="61" y="52"/>
                    <a:pt x="72" y="52"/>
                  </a:cubicBezTo>
                  <a:cubicBezTo>
                    <a:pt x="75" y="52"/>
                    <a:pt x="78" y="52"/>
                    <a:pt x="80" y="53"/>
                  </a:cubicBezTo>
                  <a:cubicBezTo>
                    <a:pt x="80" y="24"/>
                    <a:pt x="80" y="24"/>
                    <a:pt x="80" y="24"/>
                  </a:cubicBezTo>
                  <a:cubicBezTo>
                    <a:pt x="40" y="35"/>
                    <a:pt x="40" y="35"/>
                    <a:pt x="40" y="35"/>
                  </a:cubicBezTo>
                  <a:cubicBezTo>
                    <a:pt x="40" y="78"/>
                    <a:pt x="40" y="78"/>
                    <a:pt x="40" y="78"/>
                  </a:cubicBezTo>
                  <a:cubicBezTo>
                    <a:pt x="40" y="86"/>
                    <a:pt x="31" y="92"/>
                    <a:pt x="20" y="92"/>
                  </a:cubicBezTo>
                  <a:cubicBezTo>
                    <a:pt x="9" y="92"/>
                    <a:pt x="0" y="86"/>
                    <a:pt x="0" y="78"/>
                  </a:cubicBezTo>
                  <a:cubicBezTo>
                    <a:pt x="0" y="70"/>
                    <a:pt x="9" y="63"/>
                    <a:pt x="20" y="63"/>
                  </a:cubicBezTo>
                  <a:cubicBezTo>
                    <a:pt x="23" y="63"/>
                    <a:pt x="26" y="64"/>
                    <a:pt x="29" y="65"/>
                  </a:cubicBezTo>
                  <a:cubicBezTo>
                    <a:pt x="29" y="35"/>
                    <a:pt x="29" y="35"/>
                    <a:pt x="29" y="35"/>
                  </a:cubicBezTo>
                  <a:lnTo>
                    <a:pt x="29" y="1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4" name="Freeform 23">
              <a:extLst>
                <a:ext uri="{FF2B5EF4-FFF2-40B4-BE49-F238E27FC236}">
                  <a16:creationId xmlns:a16="http://schemas.microsoft.com/office/drawing/2014/main" id="{D3B02771-B8BA-4D5E-90D4-F3E17E90C65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83" y="1597"/>
              <a:ext cx="80" cy="112"/>
            </a:xfrm>
            <a:custGeom>
              <a:avLst/>
              <a:gdLst>
                <a:gd name="T0" fmla="*/ 38 w 65"/>
                <a:gd name="T1" fmla="*/ 46 h 91"/>
                <a:gd name="T2" fmla="*/ 46 w 65"/>
                <a:gd name="T3" fmla="*/ 26 h 91"/>
                <a:gd name="T4" fmla="*/ 52 w 65"/>
                <a:gd name="T5" fmla="*/ 33 h 91"/>
                <a:gd name="T6" fmla="*/ 47 w 65"/>
                <a:gd name="T7" fmla="*/ 46 h 91"/>
                <a:gd name="T8" fmla="*/ 52 w 65"/>
                <a:gd name="T9" fmla="*/ 59 h 91"/>
                <a:gd name="T10" fmla="*/ 45 w 65"/>
                <a:gd name="T11" fmla="*/ 65 h 91"/>
                <a:gd name="T12" fmla="*/ 38 w 65"/>
                <a:gd name="T13" fmla="*/ 46 h 91"/>
                <a:gd name="T14" fmla="*/ 32 w 65"/>
                <a:gd name="T15" fmla="*/ 78 h 91"/>
                <a:gd name="T16" fmla="*/ 19 w 65"/>
                <a:gd name="T17" fmla="*/ 45 h 91"/>
                <a:gd name="T18" fmla="*/ 33 w 65"/>
                <a:gd name="T19" fmla="*/ 13 h 91"/>
                <a:gd name="T20" fmla="*/ 39 w 65"/>
                <a:gd name="T21" fmla="*/ 20 h 91"/>
                <a:gd name="T22" fmla="*/ 39 w 65"/>
                <a:gd name="T23" fmla="*/ 20 h 91"/>
                <a:gd name="T24" fmla="*/ 28 w 65"/>
                <a:gd name="T25" fmla="*/ 45 h 91"/>
                <a:gd name="T26" fmla="*/ 39 w 65"/>
                <a:gd name="T27" fmla="*/ 72 h 91"/>
                <a:gd name="T28" fmla="*/ 32 w 65"/>
                <a:gd name="T29" fmla="*/ 78 h 91"/>
                <a:gd name="T30" fmla="*/ 6 w 65"/>
                <a:gd name="T31" fmla="*/ 20 h 91"/>
                <a:gd name="T32" fmla="*/ 20 w 65"/>
                <a:gd name="T33" fmla="*/ 0 h 91"/>
                <a:gd name="T34" fmla="*/ 20 w 65"/>
                <a:gd name="T35" fmla="*/ 0 h 91"/>
                <a:gd name="T36" fmla="*/ 27 w 65"/>
                <a:gd name="T37" fmla="*/ 6 h 91"/>
                <a:gd name="T38" fmla="*/ 10 w 65"/>
                <a:gd name="T39" fmla="*/ 45 h 91"/>
                <a:gd name="T40" fmla="*/ 26 w 65"/>
                <a:gd name="T41" fmla="*/ 85 h 91"/>
                <a:gd name="T42" fmla="*/ 19 w 65"/>
                <a:gd name="T43" fmla="*/ 91 h 91"/>
                <a:gd name="T44" fmla="*/ 5 w 65"/>
                <a:gd name="T45" fmla="*/ 70 h 91"/>
                <a:gd name="T46" fmla="*/ 1 w 65"/>
                <a:gd name="T47" fmla="*/ 45 h 91"/>
                <a:gd name="T48" fmla="*/ 6 w 65"/>
                <a:gd name="T49" fmla="*/ 20 h 91"/>
                <a:gd name="T50" fmla="*/ 61 w 65"/>
                <a:gd name="T51" fmla="*/ 50 h 91"/>
                <a:gd name="T52" fmla="*/ 65 w 65"/>
                <a:gd name="T53" fmla="*/ 46 h 91"/>
                <a:gd name="T54" fmla="*/ 61 w 65"/>
                <a:gd name="T55" fmla="*/ 41 h 91"/>
                <a:gd name="T56" fmla="*/ 56 w 65"/>
                <a:gd name="T57" fmla="*/ 46 h 91"/>
                <a:gd name="T58" fmla="*/ 61 w 65"/>
                <a:gd name="T59" fmla="*/ 50 h 9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65" h="91">
                  <a:moveTo>
                    <a:pt x="38" y="46"/>
                  </a:moveTo>
                  <a:cubicBezTo>
                    <a:pt x="38" y="38"/>
                    <a:pt x="41" y="31"/>
                    <a:pt x="46" y="26"/>
                  </a:cubicBezTo>
                  <a:cubicBezTo>
                    <a:pt x="52" y="33"/>
                    <a:pt x="52" y="33"/>
                    <a:pt x="52" y="33"/>
                  </a:cubicBezTo>
                  <a:cubicBezTo>
                    <a:pt x="49" y="36"/>
                    <a:pt x="47" y="41"/>
                    <a:pt x="47" y="46"/>
                  </a:cubicBezTo>
                  <a:cubicBezTo>
                    <a:pt x="47" y="51"/>
                    <a:pt x="49" y="55"/>
                    <a:pt x="52" y="59"/>
                  </a:cubicBezTo>
                  <a:cubicBezTo>
                    <a:pt x="45" y="65"/>
                    <a:pt x="45" y="65"/>
                    <a:pt x="45" y="65"/>
                  </a:cubicBezTo>
                  <a:cubicBezTo>
                    <a:pt x="40" y="60"/>
                    <a:pt x="37" y="53"/>
                    <a:pt x="38" y="46"/>
                  </a:cubicBezTo>
                  <a:close/>
                  <a:moveTo>
                    <a:pt x="32" y="78"/>
                  </a:moveTo>
                  <a:cubicBezTo>
                    <a:pt x="24" y="69"/>
                    <a:pt x="19" y="58"/>
                    <a:pt x="19" y="45"/>
                  </a:cubicBezTo>
                  <a:cubicBezTo>
                    <a:pt x="19" y="33"/>
                    <a:pt x="24" y="22"/>
                    <a:pt x="33" y="13"/>
                  </a:cubicBezTo>
                  <a:cubicBezTo>
                    <a:pt x="39" y="20"/>
                    <a:pt x="39" y="20"/>
                    <a:pt x="39" y="20"/>
                  </a:cubicBezTo>
                  <a:cubicBezTo>
                    <a:pt x="39" y="20"/>
                    <a:pt x="39" y="20"/>
                    <a:pt x="39" y="20"/>
                  </a:cubicBezTo>
                  <a:cubicBezTo>
                    <a:pt x="32" y="26"/>
                    <a:pt x="28" y="36"/>
                    <a:pt x="28" y="45"/>
                  </a:cubicBezTo>
                  <a:cubicBezTo>
                    <a:pt x="28" y="55"/>
                    <a:pt x="32" y="65"/>
                    <a:pt x="39" y="72"/>
                  </a:cubicBezTo>
                  <a:lnTo>
                    <a:pt x="32" y="78"/>
                  </a:lnTo>
                  <a:close/>
                  <a:moveTo>
                    <a:pt x="6" y="20"/>
                  </a:moveTo>
                  <a:cubicBezTo>
                    <a:pt x="9" y="12"/>
                    <a:pt x="14" y="6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7" y="6"/>
                    <a:pt x="27" y="6"/>
                    <a:pt x="27" y="6"/>
                  </a:cubicBezTo>
                  <a:cubicBezTo>
                    <a:pt x="16" y="17"/>
                    <a:pt x="10" y="30"/>
                    <a:pt x="10" y="45"/>
                  </a:cubicBezTo>
                  <a:cubicBezTo>
                    <a:pt x="10" y="60"/>
                    <a:pt x="15" y="74"/>
                    <a:pt x="26" y="85"/>
                  </a:cubicBezTo>
                  <a:cubicBezTo>
                    <a:pt x="19" y="91"/>
                    <a:pt x="19" y="91"/>
                    <a:pt x="19" y="91"/>
                  </a:cubicBezTo>
                  <a:cubicBezTo>
                    <a:pt x="13" y="85"/>
                    <a:pt x="9" y="78"/>
                    <a:pt x="5" y="70"/>
                  </a:cubicBezTo>
                  <a:cubicBezTo>
                    <a:pt x="2" y="62"/>
                    <a:pt x="0" y="54"/>
                    <a:pt x="1" y="45"/>
                  </a:cubicBezTo>
                  <a:cubicBezTo>
                    <a:pt x="1" y="36"/>
                    <a:pt x="3" y="28"/>
                    <a:pt x="6" y="20"/>
                  </a:cubicBezTo>
                  <a:close/>
                  <a:moveTo>
                    <a:pt x="61" y="50"/>
                  </a:moveTo>
                  <a:cubicBezTo>
                    <a:pt x="63" y="51"/>
                    <a:pt x="65" y="48"/>
                    <a:pt x="65" y="46"/>
                  </a:cubicBezTo>
                  <a:cubicBezTo>
                    <a:pt x="65" y="43"/>
                    <a:pt x="63" y="41"/>
                    <a:pt x="61" y="41"/>
                  </a:cubicBezTo>
                  <a:cubicBezTo>
                    <a:pt x="58" y="41"/>
                    <a:pt x="56" y="43"/>
                    <a:pt x="56" y="46"/>
                  </a:cubicBezTo>
                  <a:cubicBezTo>
                    <a:pt x="56" y="48"/>
                    <a:pt x="58" y="50"/>
                    <a:pt x="61" y="5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5" name="Freeform 24">
              <a:extLst>
                <a:ext uri="{FF2B5EF4-FFF2-40B4-BE49-F238E27FC236}">
                  <a16:creationId xmlns:a16="http://schemas.microsoft.com/office/drawing/2014/main" id="{BC845B2C-E453-4190-A3EC-6E17088B13C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53" y="1718"/>
              <a:ext cx="78" cy="77"/>
            </a:xfrm>
            <a:custGeom>
              <a:avLst/>
              <a:gdLst>
                <a:gd name="T0" fmla="*/ 48 w 78"/>
                <a:gd name="T1" fmla="*/ 19 h 77"/>
                <a:gd name="T2" fmla="*/ 50 w 78"/>
                <a:gd name="T3" fmla="*/ 0 h 77"/>
                <a:gd name="T4" fmla="*/ 15 w 78"/>
                <a:gd name="T5" fmla="*/ 0 h 77"/>
                <a:gd name="T6" fmla="*/ 2 w 78"/>
                <a:gd name="T7" fmla="*/ 14 h 77"/>
                <a:gd name="T8" fmla="*/ 0 w 78"/>
                <a:gd name="T9" fmla="*/ 57 h 77"/>
                <a:gd name="T10" fmla="*/ 30 w 78"/>
                <a:gd name="T11" fmla="*/ 57 h 77"/>
                <a:gd name="T12" fmla="*/ 29 w 78"/>
                <a:gd name="T13" fmla="*/ 76 h 77"/>
                <a:gd name="T14" fmla="*/ 77 w 78"/>
                <a:gd name="T15" fmla="*/ 77 h 77"/>
                <a:gd name="T16" fmla="*/ 78 w 78"/>
                <a:gd name="T17" fmla="*/ 19 h 77"/>
                <a:gd name="T18" fmla="*/ 48 w 78"/>
                <a:gd name="T19" fmla="*/ 19 h 77"/>
                <a:gd name="T20" fmla="*/ 15 w 78"/>
                <a:gd name="T21" fmla="*/ 7 h 77"/>
                <a:gd name="T22" fmla="*/ 15 w 78"/>
                <a:gd name="T23" fmla="*/ 14 h 77"/>
                <a:gd name="T24" fmla="*/ 8 w 78"/>
                <a:gd name="T25" fmla="*/ 14 h 77"/>
                <a:gd name="T26" fmla="*/ 15 w 78"/>
                <a:gd name="T27" fmla="*/ 7 h 77"/>
                <a:gd name="T28" fmla="*/ 5 w 78"/>
                <a:gd name="T29" fmla="*/ 52 h 77"/>
                <a:gd name="T30" fmla="*/ 5 w 78"/>
                <a:gd name="T31" fmla="*/ 19 h 77"/>
                <a:gd name="T32" fmla="*/ 20 w 78"/>
                <a:gd name="T33" fmla="*/ 19 h 77"/>
                <a:gd name="T34" fmla="*/ 20 w 78"/>
                <a:gd name="T35" fmla="*/ 5 h 77"/>
                <a:gd name="T36" fmla="*/ 45 w 78"/>
                <a:gd name="T37" fmla="*/ 5 h 77"/>
                <a:gd name="T38" fmla="*/ 45 w 78"/>
                <a:gd name="T39" fmla="*/ 19 h 77"/>
                <a:gd name="T40" fmla="*/ 30 w 78"/>
                <a:gd name="T41" fmla="*/ 33 h 77"/>
                <a:gd name="T42" fmla="*/ 30 w 78"/>
                <a:gd name="T43" fmla="*/ 52 h 77"/>
                <a:gd name="T44" fmla="*/ 5 w 78"/>
                <a:gd name="T45" fmla="*/ 52 h 77"/>
                <a:gd name="T46" fmla="*/ 43 w 78"/>
                <a:gd name="T47" fmla="*/ 25 h 77"/>
                <a:gd name="T48" fmla="*/ 43 w 78"/>
                <a:gd name="T49" fmla="*/ 34 h 77"/>
                <a:gd name="T50" fmla="*/ 36 w 78"/>
                <a:gd name="T51" fmla="*/ 33 h 77"/>
                <a:gd name="T52" fmla="*/ 43 w 78"/>
                <a:gd name="T53" fmla="*/ 25 h 77"/>
                <a:gd name="T54" fmla="*/ 72 w 78"/>
                <a:gd name="T55" fmla="*/ 72 h 77"/>
                <a:gd name="T56" fmla="*/ 34 w 78"/>
                <a:gd name="T57" fmla="*/ 71 h 77"/>
                <a:gd name="T58" fmla="*/ 35 w 78"/>
                <a:gd name="T59" fmla="*/ 38 h 77"/>
                <a:gd name="T60" fmla="*/ 48 w 78"/>
                <a:gd name="T61" fmla="*/ 38 h 77"/>
                <a:gd name="T62" fmla="*/ 48 w 78"/>
                <a:gd name="T63" fmla="*/ 24 h 77"/>
                <a:gd name="T64" fmla="*/ 73 w 78"/>
                <a:gd name="T65" fmla="*/ 24 h 77"/>
                <a:gd name="T66" fmla="*/ 72 w 78"/>
                <a:gd name="T67" fmla="*/ 72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78" h="77">
                  <a:moveTo>
                    <a:pt x="48" y="19"/>
                  </a:moveTo>
                  <a:lnTo>
                    <a:pt x="50" y="0"/>
                  </a:lnTo>
                  <a:lnTo>
                    <a:pt x="15" y="0"/>
                  </a:lnTo>
                  <a:lnTo>
                    <a:pt x="2" y="14"/>
                  </a:lnTo>
                  <a:lnTo>
                    <a:pt x="0" y="57"/>
                  </a:lnTo>
                  <a:lnTo>
                    <a:pt x="30" y="57"/>
                  </a:lnTo>
                  <a:lnTo>
                    <a:pt x="29" y="76"/>
                  </a:lnTo>
                  <a:lnTo>
                    <a:pt x="77" y="77"/>
                  </a:lnTo>
                  <a:lnTo>
                    <a:pt x="78" y="19"/>
                  </a:lnTo>
                  <a:lnTo>
                    <a:pt x="48" y="19"/>
                  </a:lnTo>
                  <a:close/>
                  <a:moveTo>
                    <a:pt x="15" y="7"/>
                  </a:moveTo>
                  <a:lnTo>
                    <a:pt x="15" y="14"/>
                  </a:lnTo>
                  <a:lnTo>
                    <a:pt x="8" y="14"/>
                  </a:lnTo>
                  <a:lnTo>
                    <a:pt x="15" y="7"/>
                  </a:lnTo>
                  <a:close/>
                  <a:moveTo>
                    <a:pt x="5" y="52"/>
                  </a:moveTo>
                  <a:lnTo>
                    <a:pt x="5" y="19"/>
                  </a:lnTo>
                  <a:lnTo>
                    <a:pt x="20" y="19"/>
                  </a:lnTo>
                  <a:lnTo>
                    <a:pt x="20" y="5"/>
                  </a:lnTo>
                  <a:lnTo>
                    <a:pt x="45" y="5"/>
                  </a:lnTo>
                  <a:lnTo>
                    <a:pt x="45" y="19"/>
                  </a:lnTo>
                  <a:lnTo>
                    <a:pt x="30" y="33"/>
                  </a:lnTo>
                  <a:lnTo>
                    <a:pt x="30" y="52"/>
                  </a:lnTo>
                  <a:lnTo>
                    <a:pt x="5" y="52"/>
                  </a:lnTo>
                  <a:close/>
                  <a:moveTo>
                    <a:pt x="43" y="25"/>
                  </a:moveTo>
                  <a:lnTo>
                    <a:pt x="43" y="34"/>
                  </a:lnTo>
                  <a:lnTo>
                    <a:pt x="36" y="33"/>
                  </a:lnTo>
                  <a:lnTo>
                    <a:pt x="43" y="25"/>
                  </a:lnTo>
                  <a:close/>
                  <a:moveTo>
                    <a:pt x="72" y="72"/>
                  </a:moveTo>
                  <a:lnTo>
                    <a:pt x="34" y="71"/>
                  </a:lnTo>
                  <a:lnTo>
                    <a:pt x="35" y="38"/>
                  </a:lnTo>
                  <a:lnTo>
                    <a:pt x="48" y="38"/>
                  </a:lnTo>
                  <a:lnTo>
                    <a:pt x="48" y="24"/>
                  </a:lnTo>
                  <a:lnTo>
                    <a:pt x="73" y="24"/>
                  </a:lnTo>
                  <a:lnTo>
                    <a:pt x="72" y="7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6" name="Freeform 25">
              <a:extLst>
                <a:ext uri="{FF2B5EF4-FFF2-40B4-BE49-F238E27FC236}">
                  <a16:creationId xmlns:a16="http://schemas.microsoft.com/office/drawing/2014/main" id="{F4209E4C-2D20-40D0-BA0C-49A3171D4AE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54" y="2273"/>
              <a:ext cx="125" cy="107"/>
            </a:xfrm>
            <a:custGeom>
              <a:avLst/>
              <a:gdLst>
                <a:gd name="T0" fmla="*/ 76 w 102"/>
                <a:gd name="T1" fmla="*/ 1 h 87"/>
                <a:gd name="T2" fmla="*/ 7 w 102"/>
                <a:gd name="T3" fmla="*/ 21 h 87"/>
                <a:gd name="T4" fmla="*/ 1 w 102"/>
                <a:gd name="T5" fmla="*/ 32 h 87"/>
                <a:gd name="T6" fmla="*/ 15 w 102"/>
                <a:gd name="T7" fmla="*/ 80 h 87"/>
                <a:gd name="T8" fmla="*/ 26 w 102"/>
                <a:gd name="T9" fmla="*/ 86 h 87"/>
                <a:gd name="T10" fmla="*/ 95 w 102"/>
                <a:gd name="T11" fmla="*/ 65 h 87"/>
                <a:gd name="T12" fmla="*/ 101 w 102"/>
                <a:gd name="T13" fmla="*/ 55 h 87"/>
                <a:gd name="T14" fmla="*/ 87 w 102"/>
                <a:gd name="T15" fmla="*/ 7 h 87"/>
                <a:gd name="T16" fmla="*/ 76 w 102"/>
                <a:gd name="T17" fmla="*/ 1 h 87"/>
                <a:gd name="T18" fmla="*/ 8 w 102"/>
                <a:gd name="T19" fmla="*/ 27 h 87"/>
                <a:gd name="T20" fmla="*/ 78 w 102"/>
                <a:gd name="T21" fmla="*/ 6 h 87"/>
                <a:gd name="T22" fmla="*/ 81 w 102"/>
                <a:gd name="T23" fmla="*/ 8 h 87"/>
                <a:gd name="T24" fmla="*/ 84 w 102"/>
                <a:gd name="T25" fmla="*/ 16 h 87"/>
                <a:gd name="T26" fmla="*/ 9 w 102"/>
                <a:gd name="T27" fmla="*/ 38 h 87"/>
                <a:gd name="T28" fmla="*/ 7 w 102"/>
                <a:gd name="T29" fmla="*/ 30 h 87"/>
                <a:gd name="T30" fmla="*/ 8 w 102"/>
                <a:gd name="T31" fmla="*/ 27 h 87"/>
                <a:gd name="T32" fmla="*/ 94 w 102"/>
                <a:gd name="T33" fmla="*/ 60 h 87"/>
                <a:gd name="T34" fmla="*/ 24 w 102"/>
                <a:gd name="T35" fmla="*/ 80 h 87"/>
                <a:gd name="T36" fmla="*/ 21 w 102"/>
                <a:gd name="T37" fmla="*/ 78 h 87"/>
                <a:gd name="T38" fmla="*/ 14 w 102"/>
                <a:gd name="T39" fmla="*/ 54 h 87"/>
                <a:gd name="T40" fmla="*/ 88 w 102"/>
                <a:gd name="T41" fmla="*/ 32 h 87"/>
                <a:gd name="T42" fmla="*/ 95 w 102"/>
                <a:gd name="T43" fmla="*/ 56 h 87"/>
                <a:gd name="T44" fmla="*/ 94 w 102"/>
                <a:gd name="T45" fmla="*/ 60 h 87"/>
                <a:gd name="T46" fmla="*/ 22 w 102"/>
                <a:gd name="T47" fmla="*/ 63 h 87"/>
                <a:gd name="T48" fmla="*/ 27 w 102"/>
                <a:gd name="T49" fmla="*/ 62 h 87"/>
                <a:gd name="T50" fmla="*/ 31 w 102"/>
                <a:gd name="T51" fmla="*/ 73 h 87"/>
                <a:gd name="T52" fmla="*/ 25 w 102"/>
                <a:gd name="T53" fmla="*/ 74 h 87"/>
                <a:gd name="T54" fmla="*/ 22 w 102"/>
                <a:gd name="T55" fmla="*/ 63 h 87"/>
                <a:gd name="T56" fmla="*/ 33 w 102"/>
                <a:gd name="T57" fmla="*/ 60 h 87"/>
                <a:gd name="T58" fmla="*/ 38 w 102"/>
                <a:gd name="T59" fmla="*/ 59 h 87"/>
                <a:gd name="T60" fmla="*/ 41 w 102"/>
                <a:gd name="T61" fmla="*/ 69 h 87"/>
                <a:gd name="T62" fmla="*/ 36 w 102"/>
                <a:gd name="T63" fmla="*/ 71 h 87"/>
                <a:gd name="T64" fmla="*/ 33 w 102"/>
                <a:gd name="T65" fmla="*/ 60 h 87"/>
                <a:gd name="T66" fmla="*/ 43 w 102"/>
                <a:gd name="T67" fmla="*/ 57 h 87"/>
                <a:gd name="T68" fmla="*/ 49 w 102"/>
                <a:gd name="T69" fmla="*/ 56 h 87"/>
                <a:gd name="T70" fmla="*/ 52 w 102"/>
                <a:gd name="T71" fmla="*/ 66 h 87"/>
                <a:gd name="T72" fmla="*/ 47 w 102"/>
                <a:gd name="T73" fmla="*/ 68 h 87"/>
                <a:gd name="T74" fmla="*/ 43 w 102"/>
                <a:gd name="T75" fmla="*/ 57 h 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102" h="87">
                  <a:moveTo>
                    <a:pt x="76" y="1"/>
                  </a:moveTo>
                  <a:cubicBezTo>
                    <a:pt x="7" y="21"/>
                    <a:pt x="7" y="21"/>
                    <a:pt x="7" y="21"/>
                  </a:cubicBezTo>
                  <a:cubicBezTo>
                    <a:pt x="2" y="23"/>
                    <a:pt x="0" y="27"/>
                    <a:pt x="1" y="32"/>
                  </a:cubicBezTo>
                  <a:cubicBezTo>
                    <a:pt x="15" y="80"/>
                    <a:pt x="15" y="80"/>
                    <a:pt x="15" y="80"/>
                  </a:cubicBezTo>
                  <a:cubicBezTo>
                    <a:pt x="17" y="84"/>
                    <a:pt x="21" y="87"/>
                    <a:pt x="26" y="86"/>
                  </a:cubicBezTo>
                  <a:cubicBezTo>
                    <a:pt x="95" y="65"/>
                    <a:pt x="95" y="65"/>
                    <a:pt x="95" y="65"/>
                  </a:cubicBezTo>
                  <a:cubicBezTo>
                    <a:pt x="100" y="64"/>
                    <a:pt x="102" y="59"/>
                    <a:pt x="101" y="55"/>
                  </a:cubicBezTo>
                  <a:cubicBezTo>
                    <a:pt x="87" y="7"/>
                    <a:pt x="87" y="7"/>
                    <a:pt x="87" y="7"/>
                  </a:cubicBezTo>
                  <a:cubicBezTo>
                    <a:pt x="85" y="2"/>
                    <a:pt x="81" y="0"/>
                    <a:pt x="76" y="1"/>
                  </a:cubicBezTo>
                  <a:close/>
                  <a:moveTo>
                    <a:pt x="8" y="27"/>
                  </a:moveTo>
                  <a:cubicBezTo>
                    <a:pt x="78" y="6"/>
                    <a:pt x="78" y="6"/>
                    <a:pt x="78" y="6"/>
                  </a:cubicBezTo>
                  <a:cubicBezTo>
                    <a:pt x="79" y="6"/>
                    <a:pt x="81" y="7"/>
                    <a:pt x="81" y="8"/>
                  </a:cubicBezTo>
                  <a:cubicBezTo>
                    <a:pt x="84" y="16"/>
                    <a:pt x="84" y="16"/>
                    <a:pt x="84" y="16"/>
                  </a:cubicBezTo>
                  <a:cubicBezTo>
                    <a:pt x="9" y="38"/>
                    <a:pt x="9" y="38"/>
                    <a:pt x="9" y="38"/>
                  </a:cubicBezTo>
                  <a:cubicBezTo>
                    <a:pt x="7" y="30"/>
                    <a:pt x="7" y="30"/>
                    <a:pt x="7" y="30"/>
                  </a:cubicBezTo>
                  <a:cubicBezTo>
                    <a:pt x="6" y="29"/>
                    <a:pt x="7" y="27"/>
                    <a:pt x="8" y="27"/>
                  </a:cubicBezTo>
                  <a:close/>
                  <a:moveTo>
                    <a:pt x="94" y="60"/>
                  </a:moveTo>
                  <a:cubicBezTo>
                    <a:pt x="24" y="80"/>
                    <a:pt x="24" y="80"/>
                    <a:pt x="24" y="80"/>
                  </a:cubicBezTo>
                  <a:cubicBezTo>
                    <a:pt x="23" y="81"/>
                    <a:pt x="21" y="80"/>
                    <a:pt x="21" y="78"/>
                  </a:cubicBezTo>
                  <a:cubicBezTo>
                    <a:pt x="14" y="54"/>
                    <a:pt x="14" y="54"/>
                    <a:pt x="14" y="54"/>
                  </a:cubicBezTo>
                  <a:cubicBezTo>
                    <a:pt x="88" y="32"/>
                    <a:pt x="88" y="32"/>
                    <a:pt x="88" y="32"/>
                  </a:cubicBezTo>
                  <a:cubicBezTo>
                    <a:pt x="95" y="56"/>
                    <a:pt x="95" y="56"/>
                    <a:pt x="95" y="56"/>
                  </a:cubicBezTo>
                  <a:cubicBezTo>
                    <a:pt x="96" y="58"/>
                    <a:pt x="95" y="59"/>
                    <a:pt x="94" y="60"/>
                  </a:cubicBezTo>
                  <a:close/>
                  <a:moveTo>
                    <a:pt x="22" y="63"/>
                  </a:moveTo>
                  <a:cubicBezTo>
                    <a:pt x="27" y="62"/>
                    <a:pt x="27" y="62"/>
                    <a:pt x="27" y="62"/>
                  </a:cubicBezTo>
                  <a:cubicBezTo>
                    <a:pt x="31" y="73"/>
                    <a:pt x="31" y="73"/>
                    <a:pt x="31" y="73"/>
                  </a:cubicBezTo>
                  <a:cubicBezTo>
                    <a:pt x="25" y="74"/>
                    <a:pt x="25" y="74"/>
                    <a:pt x="25" y="74"/>
                  </a:cubicBezTo>
                  <a:lnTo>
                    <a:pt x="22" y="63"/>
                  </a:lnTo>
                  <a:close/>
                  <a:moveTo>
                    <a:pt x="33" y="60"/>
                  </a:moveTo>
                  <a:cubicBezTo>
                    <a:pt x="38" y="59"/>
                    <a:pt x="38" y="59"/>
                    <a:pt x="38" y="59"/>
                  </a:cubicBezTo>
                  <a:cubicBezTo>
                    <a:pt x="41" y="69"/>
                    <a:pt x="41" y="69"/>
                    <a:pt x="41" y="69"/>
                  </a:cubicBezTo>
                  <a:cubicBezTo>
                    <a:pt x="36" y="71"/>
                    <a:pt x="36" y="71"/>
                    <a:pt x="36" y="71"/>
                  </a:cubicBezTo>
                  <a:lnTo>
                    <a:pt x="33" y="60"/>
                  </a:lnTo>
                  <a:close/>
                  <a:moveTo>
                    <a:pt x="43" y="57"/>
                  </a:moveTo>
                  <a:cubicBezTo>
                    <a:pt x="49" y="56"/>
                    <a:pt x="49" y="56"/>
                    <a:pt x="49" y="56"/>
                  </a:cubicBezTo>
                  <a:cubicBezTo>
                    <a:pt x="52" y="66"/>
                    <a:pt x="52" y="66"/>
                    <a:pt x="52" y="66"/>
                  </a:cubicBezTo>
                  <a:cubicBezTo>
                    <a:pt x="47" y="68"/>
                    <a:pt x="47" y="68"/>
                    <a:pt x="47" y="68"/>
                  </a:cubicBezTo>
                  <a:lnTo>
                    <a:pt x="43" y="5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7" name="Freeform 26">
              <a:extLst>
                <a:ext uri="{FF2B5EF4-FFF2-40B4-BE49-F238E27FC236}">
                  <a16:creationId xmlns:a16="http://schemas.microsoft.com/office/drawing/2014/main" id="{7BC75D90-B076-46D3-A1B9-D19EAC93709E}"/>
                </a:ext>
              </a:extLst>
            </p:cNvPr>
            <p:cNvSpPr>
              <a:spLocks/>
            </p:cNvSpPr>
            <p:nvPr/>
          </p:nvSpPr>
          <p:spPr bwMode="auto">
            <a:xfrm>
              <a:off x="4401" y="1495"/>
              <a:ext cx="113" cy="118"/>
            </a:xfrm>
            <a:custGeom>
              <a:avLst/>
              <a:gdLst>
                <a:gd name="T0" fmla="*/ 65 w 92"/>
                <a:gd name="T1" fmla="*/ 96 h 96"/>
                <a:gd name="T2" fmla="*/ 36 w 92"/>
                <a:gd name="T3" fmla="*/ 49 h 96"/>
                <a:gd name="T4" fmla="*/ 36 w 92"/>
                <a:gd name="T5" fmla="*/ 72 h 96"/>
                <a:gd name="T6" fmla="*/ 0 w 92"/>
                <a:gd name="T7" fmla="*/ 36 h 96"/>
                <a:gd name="T8" fmla="*/ 36 w 92"/>
                <a:gd name="T9" fmla="*/ 0 h 96"/>
                <a:gd name="T10" fmla="*/ 36 w 92"/>
                <a:gd name="T11" fmla="*/ 24 h 96"/>
                <a:gd name="T12" fmla="*/ 65 w 92"/>
                <a:gd name="T13" fmla="*/ 96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92" h="96">
                  <a:moveTo>
                    <a:pt x="65" y="96"/>
                  </a:moveTo>
                  <a:cubicBezTo>
                    <a:pt x="76" y="77"/>
                    <a:pt x="78" y="48"/>
                    <a:pt x="36" y="49"/>
                  </a:cubicBezTo>
                  <a:cubicBezTo>
                    <a:pt x="36" y="72"/>
                    <a:pt x="36" y="72"/>
                    <a:pt x="36" y="72"/>
                  </a:cubicBezTo>
                  <a:cubicBezTo>
                    <a:pt x="0" y="36"/>
                    <a:pt x="0" y="36"/>
                    <a:pt x="0" y="36"/>
                  </a:cubicBezTo>
                  <a:cubicBezTo>
                    <a:pt x="36" y="0"/>
                    <a:pt x="36" y="0"/>
                    <a:pt x="36" y="0"/>
                  </a:cubicBezTo>
                  <a:cubicBezTo>
                    <a:pt x="36" y="24"/>
                    <a:pt x="36" y="24"/>
                    <a:pt x="36" y="24"/>
                  </a:cubicBezTo>
                  <a:cubicBezTo>
                    <a:pt x="86" y="22"/>
                    <a:pt x="92" y="68"/>
                    <a:pt x="65" y="9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8" name="Freeform 27">
              <a:extLst>
                <a:ext uri="{FF2B5EF4-FFF2-40B4-BE49-F238E27FC236}">
                  <a16:creationId xmlns:a16="http://schemas.microsoft.com/office/drawing/2014/main" id="{EF866FCE-9FF1-4EC6-A72D-6523C330030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67" y="1585"/>
              <a:ext cx="106" cy="75"/>
            </a:xfrm>
            <a:custGeom>
              <a:avLst/>
              <a:gdLst>
                <a:gd name="T0" fmla="*/ 70 w 86"/>
                <a:gd name="T1" fmla="*/ 58 h 61"/>
                <a:gd name="T2" fmla="*/ 75 w 86"/>
                <a:gd name="T3" fmla="*/ 49 h 61"/>
                <a:gd name="T4" fmla="*/ 80 w 86"/>
                <a:gd name="T5" fmla="*/ 41 h 61"/>
                <a:gd name="T6" fmla="*/ 85 w 86"/>
                <a:gd name="T7" fmla="*/ 31 h 61"/>
                <a:gd name="T8" fmla="*/ 83 w 86"/>
                <a:gd name="T9" fmla="*/ 24 h 61"/>
                <a:gd name="T10" fmla="*/ 65 w 86"/>
                <a:gd name="T11" fmla="*/ 9 h 61"/>
                <a:gd name="T12" fmla="*/ 58 w 86"/>
                <a:gd name="T13" fmla="*/ 9 h 61"/>
                <a:gd name="T14" fmla="*/ 50 w 86"/>
                <a:gd name="T15" fmla="*/ 17 h 61"/>
                <a:gd name="T16" fmla="*/ 49 w 86"/>
                <a:gd name="T17" fmla="*/ 18 h 61"/>
                <a:gd name="T18" fmla="*/ 17 w 86"/>
                <a:gd name="T19" fmla="*/ 0 h 61"/>
                <a:gd name="T20" fmla="*/ 0 w 86"/>
                <a:gd name="T21" fmla="*/ 3 h 61"/>
                <a:gd name="T22" fmla="*/ 4 w 86"/>
                <a:gd name="T23" fmla="*/ 16 h 61"/>
                <a:gd name="T24" fmla="*/ 9 w 86"/>
                <a:gd name="T25" fmla="*/ 15 h 61"/>
                <a:gd name="T26" fmla="*/ 11 w 86"/>
                <a:gd name="T27" fmla="*/ 24 h 61"/>
                <a:gd name="T28" fmla="*/ 20 w 86"/>
                <a:gd name="T29" fmla="*/ 21 h 61"/>
                <a:gd name="T30" fmla="*/ 23 w 86"/>
                <a:gd name="T31" fmla="*/ 30 h 61"/>
                <a:gd name="T32" fmla="*/ 32 w 86"/>
                <a:gd name="T33" fmla="*/ 27 h 61"/>
                <a:gd name="T34" fmla="*/ 35 w 86"/>
                <a:gd name="T35" fmla="*/ 36 h 61"/>
                <a:gd name="T36" fmla="*/ 39 w 86"/>
                <a:gd name="T37" fmla="*/ 35 h 61"/>
                <a:gd name="T38" fmla="*/ 39 w 86"/>
                <a:gd name="T39" fmla="*/ 36 h 61"/>
                <a:gd name="T40" fmla="*/ 37 w 86"/>
                <a:gd name="T41" fmla="*/ 47 h 61"/>
                <a:gd name="T42" fmla="*/ 41 w 86"/>
                <a:gd name="T43" fmla="*/ 53 h 61"/>
                <a:gd name="T44" fmla="*/ 64 w 86"/>
                <a:gd name="T45" fmla="*/ 60 h 61"/>
                <a:gd name="T46" fmla="*/ 70 w 86"/>
                <a:gd name="T47" fmla="*/ 58 h 61"/>
                <a:gd name="T48" fmla="*/ 15 w 86"/>
                <a:gd name="T49" fmla="*/ 10 h 61"/>
                <a:gd name="T50" fmla="*/ 18 w 86"/>
                <a:gd name="T51" fmla="*/ 6 h 61"/>
                <a:gd name="T52" fmla="*/ 46 w 86"/>
                <a:gd name="T53" fmla="*/ 21 h 61"/>
                <a:gd name="T54" fmla="*/ 43 w 86"/>
                <a:gd name="T55" fmla="*/ 25 h 61"/>
                <a:gd name="T56" fmla="*/ 15 w 86"/>
                <a:gd name="T57" fmla="*/ 10 h 61"/>
                <a:gd name="T58" fmla="*/ 61 w 86"/>
                <a:gd name="T59" fmla="*/ 54 h 61"/>
                <a:gd name="T60" fmla="*/ 57 w 86"/>
                <a:gd name="T61" fmla="*/ 52 h 61"/>
                <a:gd name="T62" fmla="*/ 56 w 86"/>
                <a:gd name="T63" fmla="*/ 49 h 61"/>
                <a:gd name="T64" fmla="*/ 69 w 86"/>
                <a:gd name="T65" fmla="*/ 24 h 61"/>
                <a:gd name="T66" fmla="*/ 72 w 86"/>
                <a:gd name="T67" fmla="*/ 23 h 61"/>
                <a:gd name="T68" fmla="*/ 77 w 86"/>
                <a:gd name="T69" fmla="*/ 26 h 61"/>
                <a:gd name="T70" fmla="*/ 77 w 86"/>
                <a:gd name="T71" fmla="*/ 29 h 61"/>
                <a:gd name="T72" fmla="*/ 64 w 86"/>
                <a:gd name="T73" fmla="*/ 53 h 61"/>
                <a:gd name="T74" fmla="*/ 61 w 86"/>
                <a:gd name="T75" fmla="*/ 54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86" h="61">
                  <a:moveTo>
                    <a:pt x="70" y="58"/>
                  </a:moveTo>
                  <a:cubicBezTo>
                    <a:pt x="75" y="49"/>
                    <a:pt x="75" y="49"/>
                    <a:pt x="75" y="49"/>
                  </a:cubicBezTo>
                  <a:cubicBezTo>
                    <a:pt x="77" y="46"/>
                    <a:pt x="79" y="43"/>
                    <a:pt x="80" y="41"/>
                  </a:cubicBezTo>
                  <a:cubicBezTo>
                    <a:pt x="85" y="31"/>
                    <a:pt x="85" y="31"/>
                    <a:pt x="85" y="31"/>
                  </a:cubicBezTo>
                  <a:cubicBezTo>
                    <a:pt x="86" y="29"/>
                    <a:pt x="85" y="26"/>
                    <a:pt x="83" y="24"/>
                  </a:cubicBezTo>
                  <a:cubicBezTo>
                    <a:pt x="65" y="9"/>
                    <a:pt x="65" y="9"/>
                    <a:pt x="65" y="9"/>
                  </a:cubicBezTo>
                  <a:cubicBezTo>
                    <a:pt x="63" y="7"/>
                    <a:pt x="60" y="7"/>
                    <a:pt x="58" y="9"/>
                  </a:cubicBezTo>
                  <a:cubicBezTo>
                    <a:pt x="50" y="17"/>
                    <a:pt x="50" y="17"/>
                    <a:pt x="50" y="17"/>
                  </a:cubicBezTo>
                  <a:cubicBezTo>
                    <a:pt x="49" y="17"/>
                    <a:pt x="49" y="17"/>
                    <a:pt x="49" y="18"/>
                  </a:cubicBezTo>
                  <a:cubicBezTo>
                    <a:pt x="17" y="0"/>
                    <a:pt x="17" y="0"/>
                    <a:pt x="17" y="0"/>
                  </a:cubicBezTo>
                  <a:cubicBezTo>
                    <a:pt x="0" y="3"/>
                    <a:pt x="0" y="3"/>
                    <a:pt x="0" y="3"/>
                  </a:cubicBezTo>
                  <a:cubicBezTo>
                    <a:pt x="4" y="16"/>
                    <a:pt x="4" y="16"/>
                    <a:pt x="4" y="16"/>
                  </a:cubicBezTo>
                  <a:cubicBezTo>
                    <a:pt x="9" y="15"/>
                    <a:pt x="9" y="15"/>
                    <a:pt x="9" y="15"/>
                  </a:cubicBezTo>
                  <a:cubicBezTo>
                    <a:pt x="11" y="24"/>
                    <a:pt x="11" y="24"/>
                    <a:pt x="11" y="24"/>
                  </a:cubicBezTo>
                  <a:cubicBezTo>
                    <a:pt x="20" y="21"/>
                    <a:pt x="20" y="21"/>
                    <a:pt x="20" y="21"/>
                  </a:cubicBezTo>
                  <a:cubicBezTo>
                    <a:pt x="23" y="30"/>
                    <a:pt x="23" y="30"/>
                    <a:pt x="23" y="30"/>
                  </a:cubicBezTo>
                  <a:cubicBezTo>
                    <a:pt x="32" y="27"/>
                    <a:pt x="32" y="27"/>
                    <a:pt x="32" y="27"/>
                  </a:cubicBezTo>
                  <a:cubicBezTo>
                    <a:pt x="35" y="36"/>
                    <a:pt x="35" y="36"/>
                    <a:pt x="35" y="36"/>
                  </a:cubicBezTo>
                  <a:cubicBezTo>
                    <a:pt x="39" y="35"/>
                    <a:pt x="39" y="35"/>
                    <a:pt x="39" y="35"/>
                  </a:cubicBezTo>
                  <a:cubicBezTo>
                    <a:pt x="39" y="35"/>
                    <a:pt x="39" y="36"/>
                    <a:pt x="39" y="36"/>
                  </a:cubicBezTo>
                  <a:cubicBezTo>
                    <a:pt x="37" y="47"/>
                    <a:pt x="37" y="47"/>
                    <a:pt x="37" y="47"/>
                  </a:cubicBezTo>
                  <a:cubicBezTo>
                    <a:pt x="37" y="50"/>
                    <a:pt x="38" y="53"/>
                    <a:pt x="41" y="53"/>
                  </a:cubicBezTo>
                  <a:cubicBezTo>
                    <a:pt x="64" y="60"/>
                    <a:pt x="64" y="60"/>
                    <a:pt x="64" y="60"/>
                  </a:cubicBezTo>
                  <a:cubicBezTo>
                    <a:pt x="66" y="61"/>
                    <a:pt x="69" y="60"/>
                    <a:pt x="70" y="58"/>
                  </a:cubicBezTo>
                  <a:close/>
                  <a:moveTo>
                    <a:pt x="15" y="10"/>
                  </a:moveTo>
                  <a:cubicBezTo>
                    <a:pt x="18" y="6"/>
                    <a:pt x="18" y="6"/>
                    <a:pt x="18" y="6"/>
                  </a:cubicBezTo>
                  <a:cubicBezTo>
                    <a:pt x="46" y="21"/>
                    <a:pt x="46" y="21"/>
                    <a:pt x="46" y="21"/>
                  </a:cubicBezTo>
                  <a:cubicBezTo>
                    <a:pt x="43" y="25"/>
                    <a:pt x="43" y="25"/>
                    <a:pt x="43" y="25"/>
                  </a:cubicBezTo>
                  <a:lnTo>
                    <a:pt x="15" y="10"/>
                  </a:lnTo>
                  <a:close/>
                  <a:moveTo>
                    <a:pt x="61" y="54"/>
                  </a:moveTo>
                  <a:cubicBezTo>
                    <a:pt x="57" y="52"/>
                    <a:pt x="57" y="52"/>
                    <a:pt x="57" y="52"/>
                  </a:cubicBezTo>
                  <a:cubicBezTo>
                    <a:pt x="56" y="51"/>
                    <a:pt x="55" y="50"/>
                    <a:pt x="56" y="49"/>
                  </a:cubicBezTo>
                  <a:cubicBezTo>
                    <a:pt x="69" y="24"/>
                    <a:pt x="69" y="24"/>
                    <a:pt x="69" y="24"/>
                  </a:cubicBezTo>
                  <a:cubicBezTo>
                    <a:pt x="70" y="23"/>
                    <a:pt x="71" y="23"/>
                    <a:pt x="72" y="23"/>
                  </a:cubicBezTo>
                  <a:cubicBezTo>
                    <a:pt x="77" y="26"/>
                    <a:pt x="77" y="26"/>
                    <a:pt x="77" y="26"/>
                  </a:cubicBezTo>
                  <a:cubicBezTo>
                    <a:pt x="78" y="26"/>
                    <a:pt x="78" y="28"/>
                    <a:pt x="77" y="29"/>
                  </a:cubicBezTo>
                  <a:cubicBezTo>
                    <a:pt x="64" y="53"/>
                    <a:pt x="64" y="53"/>
                    <a:pt x="64" y="53"/>
                  </a:cubicBezTo>
                  <a:cubicBezTo>
                    <a:pt x="64" y="54"/>
                    <a:pt x="62" y="55"/>
                    <a:pt x="61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9" name="Freeform 28">
              <a:extLst>
                <a:ext uri="{FF2B5EF4-FFF2-40B4-BE49-F238E27FC236}">
                  <a16:creationId xmlns:a16="http://schemas.microsoft.com/office/drawing/2014/main" id="{F034F962-7D50-489F-A756-C6F215B1B7A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94" y="2208"/>
              <a:ext cx="84" cy="74"/>
            </a:xfrm>
            <a:custGeom>
              <a:avLst/>
              <a:gdLst>
                <a:gd name="T0" fmla="*/ 56 w 69"/>
                <a:gd name="T1" fmla="*/ 0 h 60"/>
                <a:gd name="T2" fmla="*/ 13 w 69"/>
                <a:gd name="T3" fmla="*/ 0 h 60"/>
                <a:gd name="T4" fmla="*/ 0 w 69"/>
                <a:gd name="T5" fmla="*/ 13 h 60"/>
                <a:gd name="T6" fmla="*/ 0 w 69"/>
                <a:gd name="T7" fmla="*/ 58 h 60"/>
                <a:gd name="T8" fmla="*/ 2 w 69"/>
                <a:gd name="T9" fmla="*/ 60 h 60"/>
                <a:gd name="T10" fmla="*/ 66 w 69"/>
                <a:gd name="T11" fmla="*/ 60 h 60"/>
                <a:gd name="T12" fmla="*/ 69 w 69"/>
                <a:gd name="T13" fmla="*/ 58 h 60"/>
                <a:gd name="T14" fmla="*/ 69 w 69"/>
                <a:gd name="T15" fmla="*/ 13 h 60"/>
                <a:gd name="T16" fmla="*/ 56 w 69"/>
                <a:gd name="T17" fmla="*/ 0 h 60"/>
                <a:gd name="T18" fmla="*/ 34 w 69"/>
                <a:gd name="T19" fmla="*/ 51 h 60"/>
                <a:gd name="T20" fmla="*/ 13 w 69"/>
                <a:gd name="T21" fmla="*/ 34 h 60"/>
                <a:gd name="T22" fmla="*/ 26 w 69"/>
                <a:gd name="T23" fmla="*/ 34 h 60"/>
                <a:gd name="T24" fmla="*/ 26 w 69"/>
                <a:gd name="T25" fmla="*/ 21 h 60"/>
                <a:gd name="T26" fmla="*/ 43 w 69"/>
                <a:gd name="T27" fmla="*/ 21 h 60"/>
                <a:gd name="T28" fmla="*/ 43 w 69"/>
                <a:gd name="T29" fmla="*/ 34 h 60"/>
                <a:gd name="T30" fmla="*/ 56 w 69"/>
                <a:gd name="T31" fmla="*/ 34 h 60"/>
                <a:gd name="T32" fmla="*/ 34 w 69"/>
                <a:gd name="T33" fmla="*/ 51 h 60"/>
                <a:gd name="T34" fmla="*/ 10 w 69"/>
                <a:gd name="T35" fmla="*/ 8 h 60"/>
                <a:gd name="T36" fmla="*/ 15 w 69"/>
                <a:gd name="T37" fmla="*/ 4 h 60"/>
                <a:gd name="T38" fmla="*/ 54 w 69"/>
                <a:gd name="T39" fmla="*/ 4 h 60"/>
                <a:gd name="T40" fmla="*/ 58 w 69"/>
                <a:gd name="T41" fmla="*/ 8 h 60"/>
                <a:gd name="T42" fmla="*/ 10 w 69"/>
                <a:gd name="T43" fmla="*/ 8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69" h="60">
                  <a:moveTo>
                    <a:pt x="56" y="0"/>
                  </a:moveTo>
                  <a:cubicBezTo>
                    <a:pt x="13" y="0"/>
                    <a:pt x="13" y="0"/>
                    <a:pt x="13" y="0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58"/>
                    <a:pt x="0" y="58"/>
                    <a:pt x="0" y="58"/>
                  </a:cubicBezTo>
                  <a:cubicBezTo>
                    <a:pt x="0" y="59"/>
                    <a:pt x="1" y="60"/>
                    <a:pt x="2" y="60"/>
                  </a:cubicBezTo>
                  <a:cubicBezTo>
                    <a:pt x="66" y="60"/>
                    <a:pt x="66" y="60"/>
                    <a:pt x="66" y="60"/>
                  </a:cubicBezTo>
                  <a:cubicBezTo>
                    <a:pt x="68" y="60"/>
                    <a:pt x="69" y="59"/>
                    <a:pt x="69" y="58"/>
                  </a:cubicBezTo>
                  <a:cubicBezTo>
                    <a:pt x="69" y="13"/>
                    <a:pt x="69" y="13"/>
                    <a:pt x="69" y="13"/>
                  </a:cubicBezTo>
                  <a:lnTo>
                    <a:pt x="56" y="0"/>
                  </a:lnTo>
                  <a:close/>
                  <a:moveTo>
                    <a:pt x="34" y="51"/>
                  </a:moveTo>
                  <a:cubicBezTo>
                    <a:pt x="13" y="34"/>
                    <a:pt x="13" y="34"/>
                    <a:pt x="13" y="34"/>
                  </a:cubicBezTo>
                  <a:cubicBezTo>
                    <a:pt x="26" y="34"/>
                    <a:pt x="26" y="34"/>
                    <a:pt x="26" y="34"/>
                  </a:cubicBezTo>
                  <a:cubicBezTo>
                    <a:pt x="26" y="21"/>
                    <a:pt x="26" y="21"/>
                    <a:pt x="26" y="21"/>
                  </a:cubicBezTo>
                  <a:cubicBezTo>
                    <a:pt x="43" y="21"/>
                    <a:pt x="43" y="21"/>
                    <a:pt x="43" y="21"/>
                  </a:cubicBezTo>
                  <a:cubicBezTo>
                    <a:pt x="43" y="34"/>
                    <a:pt x="43" y="34"/>
                    <a:pt x="43" y="34"/>
                  </a:cubicBezTo>
                  <a:cubicBezTo>
                    <a:pt x="56" y="34"/>
                    <a:pt x="56" y="34"/>
                    <a:pt x="56" y="34"/>
                  </a:cubicBezTo>
                  <a:lnTo>
                    <a:pt x="34" y="51"/>
                  </a:lnTo>
                  <a:close/>
                  <a:moveTo>
                    <a:pt x="10" y="8"/>
                  </a:moveTo>
                  <a:cubicBezTo>
                    <a:pt x="15" y="4"/>
                    <a:pt x="15" y="4"/>
                    <a:pt x="15" y="4"/>
                  </a:cubicBezTo>
                  <a:cubicBezTo>
                    <a:pt x="54" y="4"/>
                    <a:pt x="54" y="4"/>
                    <a:pt x="54" y="4"/>
                  </a:cubicBezTo>
                  <a:cubicBezTo>
                    <a:pt x="58" y="8"/>
                    <a:pt x="58" y="8"/>
                    <a:pt x="58" y="8"/>
                  </a:cubicBezTo>
                  <a:lnTo>
                    <a:pt x="10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0" name="Freeform 29">
              <a:extLst>
                <a:ext uri="{FF2B5EF4-FFF2-40B4-BE49-F238E27FC236}">
                  <a16:creationId xmlns:a16="http://schemas.microsoft.com/office/drawing/2014/main" id="{7767D3E2-C963-48D1-9CF9-0C16A18C864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12" y="1391"/>
              <a:ext cx="70" cy="94"/>
            </a:xfrm>
            <a:custGeom>
              <a:avLst/>
              <a:gdLst>
                <a:gd name="T0" fmla="*/ 57 w 57"/>
                <a:gd name="T1" fmla="*/ 48 h 77"/>
                <a:gd name="T2" fmla="*/ 57 w 57"/>
                <a:gd name="T3" fmla="*/ 48 h 77"/>
                <a:gd name="T4" fmla="*/ 57 w 57"/>
                <a:gd name="T5" fmla="*/ 47 h 77"/>
                <a:gd name="T6" fmla="*/ 28 w 57"/>
                <a:gd name="T7" fmla="*/ 0 h 77"/>
                <a:gd name="T8" fmla="*/ 0 w 57"/>
                <a:gd name="T9" fmla="*/ 47 h 77"/>
                <a:gd name="T10" fmla="*/ 0 w 57"/>
                <a:gd name="T11" fmla="*/ 48 h 77"/>
                <a:gd name="T12" fmla="*/ 0 w 57"/>
                <a:gd name="T13" fmla="*/ 48 h 77"/>
                <a:gd name="T14" fmla="*/ 0 w 57"/>
                <a:gd name="T15" fmla="*/ 48 h 77"/>
                <a:gd name="T16" fmla="*/ 0 w 57"/>
                <a:gd name="T17" fmla="*/ 49 h 77"/>
                <a:gd name="T18" fmla="*/ 0 w 57"/>
                <a:gd name="T19" fmla="*/ 49 h 77"/>
                <a:gd name="T20" fmla="*/ 28 w 57"/>
                <a:gd name="T21" fmla="*/ 77 h 77"/>
                <a:gd name="T22" fmla="*/ 57 w 57"/>
                <a:gd name="T23" fmla="*/ 49 h 77"/>
                <a:gd name="T24" fmla="*/ 57 w 57"/>
                <a:gd name="T25" fmla="*/ 49 h 77"/>
                <a:gd name="T26" fmla="*/ 57 w 57"/>
                <a:gd name="T27" fmla="*/ 48 h 77"/>
                <a:gd name="T28" fmla="*/ 57 w 57"/>
                <a:gd name="T29" fmla="*/ 48 h 77"/>
                <a:gd name="T30" fmla="*/ 48 w 57"/>
                <a:gd name="T31" fmla="*/ 49 h 77"/>
                <a:gd name="T32" fmla="*/ 48 w 57"/>
                <a:gd name="T33" fmla="*/ 49 h 77"/>
                <a:gd name="T34" fmla="*/ 42 w 57"/>
                <a:gd name="T35" fmla="*/ 62 h 77"/>
                <a:gd name="T36" fmla="*/ 28 w 57"/>
                <a:gd name="T37" fmla="*/ 68 h 77"/>
                <a:gd name="T38" fmla="*/ 26 w 57"/>
                <a:gd name="T39" fmla="*/ 68 h 77"/>
                <a:gd name="T40" fmla="*/ 43 w 57"/>
                <a:gd name="T41" fmla="*/ 37 h 77"/>
                <a:gd name="T42" fmla="*/ 43 w 57"/>
                <a:gd name="T43" fmla="*/ 32 h 77"/>
                <a:gd name="T44" fmla="*/ 48 w 57"/>
                <a:gd name="T45" fmla="*/ 48 h 77"/>
                <a:gd name="T46" fmla="*/ 48 w 57"/>
                <a:gd name="T47" fmla="*/ 48 h 77"/>
                <a:gd name="T48" fmla="*/ 48 w 57"/>
                <a:gd name="T49" fmla="*/ 48 h 77"/>
                <a:gd name="T50" fmla="*/ 48 w 57"/>
                <a:gd name="T51" fmla="*/ 48 h 77"/>
                <a:gd name="T52" fmla="*/ 48 w 57"/>
                <a:gd name="T53" fmla="*/ 48 h 77"/>
                <a:gd name="T54" fmla="*/ 48 w 57"/>
                <a:gd name="T55" fmla="*/ 49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57" h="77">
                  <a:moveTo>
                    <a:pt x="57" y="48"/>
                  </a:moveTo>
                  <a:cubicBezTo>
                    <a:pt x="57" y="48"/>
                    <a:pt x="57" y="48"/>
                    <a:pt x="57" y="48"/>
                  </a:cubicBezTo>
                  <a:cubicBezTo>
                    <a:pt x="57" y="48"/>
                    <a:pt x="57" y="48"/>
                    <a:pt x="57" y="47"/>
                  </a:cubicBezTo>
                  <a:cubicBezTo>
                    <a:pt x="57" y="24"/>
                    <a:pt x="28" y="0"/>
                    <a:pt x="28" y="0"/>
                  </a:cubicBezTo>
                  <a:cubicBezTo>
                    <a:pt x="28" y="0"/>
                    <a:pt x="0" y="24"/>
                    <a:pt x="0" y="47"/>
                  </a:cubicBezTo>
                  <a:cubicBezTo>
                    <a:pt x="0" y="48"/>
                    <a:pt x="0" y="48"/>
                    <a:pt x="0" y="48"/>
                  </a:cubicBezTo>
                  <a:cubicBezTo>
                    <a:pt x="0" y="48"/>
                    <a:pt x="0" y="48"/>
                    <a:pt x="0" y="48"/>
                  </a:cubicBezTo>
                  <a:cubicBezTo>
                    <a:pt x="0" y="48"/>
                    <a:pt x="0" y="48"/>
                    <a:pt x="0" y="48"/>
                  </a:cubicBezTo>
                  <a:cubicBezTo>
                    <a:pt x="0" y="49"/>
                    <a:pt x="0" y="49"/>
                    <a:pt x="0" y="49"/>
                  </a:cubicBezTo>
                  <a:cubicBezTo>
                    <a:pt x="0" y="49"/>
                    <a:pt x="0" y="49"/>
                    <a:pt x="0" y="49"/>
                  </a:cubicBezTo>
                  <a:cubicBezTo>
                    <a:pt x="0" y="65"/>
                    <a:pt x="13" y="77"/>
                    <a:pt x="28" y="77"/>
                  </a:cubicBezTo>
                  <a:cubicBezTo>
                    <a:pt x="44" y="77"/>
                    <a:pt x="57" y="65"/>
                    <a:pt x="57" y="49"/>
                  </a:cubicBezTo>
                  <a:cubicBezTo>
                    <a:pt x="57" y="49"/>
                    <a:pt x="57" y="49"/>
                    <a:pt x="57" y="49"/>
                  </a:cubicBezTo>
                  <a:cubicBezTo>
                    <a:pt x="57" y="49"/>
                    <a:pt x="57" y="49"/>
                    <a:pt x="57" y="48"/>
                  </a:cubicBezTo>
                  <a:cubicBezTo>
                    <a:pt x="57" y="48"/>
                    <a:pt x="57" y="48"/>
                    <a:pt x="57" y="48"/>
                  </a:cubicBezTo>
                  <a:close/>
                  <a:moveTo>
                    <a:pt x="48" y="49"/>
                  </a:moveTo>
                  <a:cubicBezTo>
                    <a:pt x="48" y="49"/>
                    <a:pt x="48" y="49"/>
                    <a:pt x="48" y="49"/>
                  </a:cubicBezTo>
                  <a:cubicBezTo>
                    <a:pt x="48" y="54"/>
                    <a:pt x="46" y="59"/>
                    <a:pt x="42" y="62"/>
                  </a:cubicBezTo>
                  <a:cubicBezTo>
                    <a:pt x="38" y="66"/>
                    <a:pt x="34" y="68"/>
                    <a:pt x="28" y="68"/>
                  </a:cubicBezTo>
                  <a:cubicBezTo>
                    <a:pt x="28" y="68"/>
                    <a:pt x="27" y="68"/>
                    <a:pt x="26" y="68"/>
                  </a:cubicBezTo>
                  <a:cubicBezTo>
                    <a:pt x="36" y="61"/>
                    <a:pt x="43" y="50"/>
                    <a:pt x="43" y="37"/>
                  </a:cubicBezTo>
                  <a:cubicBezTo>
                    <a:pt x="43" y="35"/>
                    <a:pt x="43" y="34"/>
                    <a:pt x="43" y="32"/>
                  </a:cubicBezTo>
                  <a:cubicBezTo>
                    <a:pt x="46" y="38"/>
                    <a:pt x="48" y="43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9"/>
                    <a:pt x="48" y="49"/>
                    <a:pt x="48" y="4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1" name="Freeform 30">
              <a:extLst>
                <a:ext uri="{FF2B5EF4-FFF2-40B4-BE49-F238E27FC236}">
                  <a16:creationId xmlns:a16="http://schemas.microsoft.com/office/drawing/2014/main" id="{822A3408-0C3F-43B6-8014-C43B9A603D6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37" y="1322"/>
              <a:ext cx="109" cy="104"/>
            </a:xfrm>
            <a:custGeom>
              <a:avLst/>
              <a:gdLst>
                <a:gd name="T0" fmla="*/ 52 w 89"/>
                <a:gd name="T1" fmla="*/ 2 h 85"/>
                <a:gd name="T2" fmla="*/ 4 w 89"/>
                <a:gd name="T3" fmla="*/ 35 h 85"/>
                <a:gd name="T4" fmla="*/ 3 w 89"/>
                <a:gd name="T5" fmla="*/ 45 h 85"/>
                <a:gd name="T6" fmla="*/ 28 w 89"/>
                <a:gd name="T7" fmla="*/ 81 h 85"/>
                <a:gd name="T8" fmla="*/ 37 w 89"/>
                <a:gd name="T9" fmla="*/ 83 h 85"/>
                <a:gd name="T10" fmla="*/ 85 w 89"/>
                <a:gd name="T11" fmla="*/ 50 h 85"/>
                <a:gd name="T12" fmla="*/ 87 w 89"/>
                <a:gd name="T13" fmla="*/ 41 h 85"/>
                <a:gd name="T14" fmla="*/ 61 w 89"/>
                <a:gd name="T15" fmla="*/ 4 h 85"/>
                <a:gd name="T16" fmla="*/ 52 w 89"/>
                <a:gd name="T17" fmla="*/ 2 h 85"/>
                <a:gd name="T18" fmla="*/ 38 w 89"/>
                <a:gd name="T19" fmla="*/ 48 h 85"/>
                <a:gd name="T20" fmla="*/ 31 w 89"/>
                <a:gd name="T21" fmla="*/ 70 h 85"/>
                <a:gd name="T22" fmla="*/ 11 w 89"/>
                <a:gd name="T23" fmla="*/ 42 h 85"/>
                <a:gd name="T24" fmla="*/ 38 w 89"/>
                <a:gd name="T25" fmla="*/ 48 h 85"/>
                <a:gd name="T26" fmla="*/ 14 w 89"/>
                <a:gd name="T27" fmla="*/ 40 h 85"/>
                <a:gd name="T28" fmla="*/ 52 w 89"/>
                <a:gd name="T29" fmla="*/ 13 h 85"/>
                <a:gd name="T30" fmla="*/ 43 w 89"/>
                <a:gd name="T31" fmla="*/ 41 h 85"/>
                <a:gd name="T32" fmla="*/ 14 w 89"/>
                <a:gd name="T33" fmla="*/ 40 h 85"/>
                <a:gd name="T34" fmla="*/ 39 w 89"/>
                <a:gd name="T35" fmla="*/ 48 h 85"/>
                <a:gd name="T36" fmla="*/ 50 w 89"/>
                <a:gd name="T37" fmla="*/ 50 h 85"/>
                <a:gd name="T38" fmla="*/ 51 w 89"/>
                <a:gd name="T39" fmla="*/ 40 h 85"/>
                <a:gd name="T40" fmla="*/ 74 w 89"/>
                <a:gd name="T41" fmla="*/ 47 h 85"/>
                <a:gd name="T42" fmla="*/ 38 w 89"/>
                <a:gd name="T43" fmla="*/ 72 h 85"/>
                <a:gd name="T44" fmla="*/ 39 w 89"/>
                <a:gd name="T45" fmla="*/ 48 h 85"/>
                <a:gd name="T46" fmla="*/ 51 w 89"/>
                <a:gd name="T47" fmla="*/ 39 h 85"/>
                <a:gd name="T48" fmla="*/ 55 w 89"/>
                <a:gd name="T49" fmla="*/ 11 h 85"/>
                <a:gd name="T50" fmla="*/ 75 w 89"/>
                <a:gd name="T51" fmla="*/ 40 h 85"/>
                <a:gd name="T52" fmla="*/ 51 w 89"/>
                <a:gd name="T53" fmla="*/ 39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89" h="85">
                  <a:moveTo>
                    <a:pt x="52" y="2"/>
                  </a:moveTo>
                  <a:cubicBezTo>
                    <a:pt x="4" y="35"/>
                    <a:pt x="4" y="35"/>
                    <a:pt x="4" y="35"/>
                  </a:cubicBezTo>
                  <a:cubicBezTo>
                    <a:pt x="1" y="38"/>
                    <a:pt x="0" y="42"/>
                    <a:pt x="3" y="45"/>
                  </a:cubicBezTo>
                  <a:cubicBezTo>
                    <a:pt x="28" y="81"/>
                    <a:pt x="28" y="81"/>
                    <a:pt x="28" y="81"/>
                  </a:cubicBezTo>
                  <a:cubicBezTo>
                    <a:pt x="30" y="84"/>
                    <a:pt x="34" y="85"/>
                    <a:pt x="37" y="83"/>
                  </a:cubicBezTo>
                  <a:cubicBezTo>
                    <a:pt x="85" y="50"/>
                    <a:pt x="85" y="50"/>
                    <a:pt x="85" y="50"/>
                  </a:cubicBezTo>
                  <a:cubicBezTo>
                    <a:pt x="88" y="48"/>
                    <a:pt x="89" y="44"/>
                    <a:pt x="87" y="41"/>
                  </a:cubicBezTo>
                  <a:cubicBezTo>
                    <a:pt x="61" y="4"/>
                    <a:pt x="61" y="4"/>
                    <a:pt x="61" y="4"/>
                  </a:cubicBezTo>
                  <a:cubicBezTo>
                    <a:pt x="59" y="1"/>
                    <a:pt x="55" y="0"/>
                    <a:pt x="52" y="2"/>
                  </a:cubicBezTo>
                  <a:close/>
                  <a:moveTo>
                    <a:pt x="38" y="48"/>
                  </a:moveTo>
                  <a:cubicBezTo>
                    <a:pt x="31" y="70"/>
                    <a:pt x="31" y="70"/>
                    <a:pt x="31" y="70"/>
                  </a:cubicBezTo>
                  <a:cubicBezTo>
                    <a:pt x="11" y="42"/>
                    <a:pt x="11" y="42"/>
                    <a:pt x="11" y="42"/>
                  </a:cubicBezTo>
                  <a:lnTo>
                    <a:pt x="38" y="48"/>
                  </a:lnTo>
                  <a:close/>
                  <a:moveTo>
                    <a:pt x="14" y="40"/>
                  </a:moveTo>
                  <a:cubicBezTo>
                    <a:pt x="52" y="13"/>
                    <a:pt x="52" y="13"/>
                    <a:pt x="52" y="13"/>
                  </a:cubicBezTo>
                  <a:cubicBezTo>
                    <a:pt x="43" y="41"/>
                    <a:pt x="43" y="41"/>
                    <a:pt x="43" y="41"/>
                  </a:cubicBezTo>
                  <a:lnTo>
                    <a:pt x="14" y="40"/>
                  </a:lnTo>
                  <a:close/>
                  <a:moveTo>
                    <a:pt x="39" y="48"/>
                  </a:moveTo>
                  <a:cubicBezTo>
                    <a:pt x="50" y="50"/>
                    <a:pt x="50" y="50"/>
                    <a:pt x="50" y="50"/>
                  </a:cubicBezTo>
                  <a:cubicBezTo>
                    <a:pt x="51" y="40"/>
                    <a:pt x="51" y="40"/>
                    <a:pt x="51" y="40"/>
                  </a:cubicBezTo>
                  <a:cubicBezTo>
                    <a:pt x="74" y="47"/>
                    <a:pt x="74" y="47"/>
                    <a:pt x="74" y="47"/>
                  </a:cubicBezTo>
                  <a:cubicBezTo>
                    <a:pt x="38" y="72"/>
                    <a:pt x="38" y="72"/>
                    <a:pt x="38" y="72"/>
                  </a:cubicBezTo>
                  <a:lnTo>
                    <a:pt x="39" y="48"/>
                  </a:lnTo>
                  <a:close/>
                  <a:moveTo>
                    <a:pt x="51" y="39"/>
                  </a:moveTo>
                  <a:cubicBezTo>
                    <a:pt x="55" y="11"/>
                    <a:pt x="55" y="11"/>
                    <a:pt x="55" y="11"/>
                  </a:cubicBezTo>
                  <a:cubicBezTo>
                    <a:pt x="75" y="40"/>
                    <a:pt x="75" y="40"/>
                    <a:pt x="75" y="40"/>
                  </a:cubicBezTo>
                  <a:lnTo>
                    <a:pt x="51" y="3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2" name="Freeform 31">
              <a:extLst>
                <a:ext uri="{FF2B5EF4-FFF2-40B4-BE49-F238E27FC236}">
                  <a16:creationId xmlns:a16="http://schemas.microsoft.com/office/drawing/2014/main" id="{403AE366-08CF-4CEE-840E-67DF2FBB20E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94" y="1262"/>
              <a:ext cx="83" cy="85"/>
            </a:xfrm>
            <a:custGeom>
              <a:avLst/>
              <a:gdLst>
                <a:gd name="T0" fmla="*/ 34 w 68"/>
                <a:gd name="T1" fmla="*/ 0 h 69"/>
                <a:gd name="T2" fmla="*/ 0 w 68"/>
                <a:gd name="T3" fmla="*/ 34 h 69"/>
                <a:gd name="T4" fmla="*/ 34 w 68"/>
                <a:gd name="T5" fmla="*/ 69 h 69"/>
                <a:gd name="T6" fmla="*/ 68 w 68"/>
                <a:gd name="T7" fmla="*/ 34 h 69"/>
                <a:gd name="T8" fmla="*/ 34 w 68"/>
                <a:gd name="T9" fmla="*/ 0 h 69"/>
                <a:gd name="T10" fmla="*/ 34 w 68"/>
                <a:gd name="T11" fmla="*/ 62 h 69"/>
                <a:gd name="T12" fmla="*/ 7 w 68"/>
                <a:gd name="T13" fmla="*/ 34 h 69"/>
                <a:gd name="T14" fmla="*/ 34 w 68"/>
                <a:gd name="T15" fmla="*/ 7 h 69"/>
                <a:gd name="T16" fmla="*/ 62 w 68"/>
                <a:gd name="T17" fmla="*/ 34 h 69"/>
                <a:gd name="T18" fmla="*/ 34 w 68"/>
                <a:gd name="T19" fmla="*/ 62 h 69"/>
                <a:gd name="T20" fmla="*/ 22 w 68"/>
                <a:gd name="T21" fmla="*/ 24 h 69"/>
                <a:gd name="T22" fmla="*/ 36 w 68"/>
                <a:gd name="T23" fmla="*/ 34 h 69"/>
                <a:gd name="T24" fmla="*/ 22 w 68"/>
                <a:gd name="T25" fmla="*/ 45 h 69"/>
                <a:gd name="T26" fmla="*/ 22 w 68"/>
                <a:gd name="T27" fmla="*/ 24 h 69"/>
                <a:gd name="T28" fmla="*/ 39 w 68"/>
                <a:gd name="T29" fmla="*/ 24 h 69"/>
                <a:gd name="T30" fmla="*/ 54 w 68"/>
                <a:gd name="T31" fmla="*/ 34 h 69"/>
                <a:gd name="T32" fmla="*/ 39 w 68"/>
                <a:gd name="T33" fmla="*/ 45 h 69"/>
                <a:gd name="T34" fmla="*/ 39 w 68"/>
                <a:gd name="T35" fmla="*/ 24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68" h="69">
                  <a:moveTo>
                    <a:pt x="34" y="0"/>
                  </a:moveTo>
                  <a:cubicBezTo>
                    <a:pt x="15" y="0"/>
                    <a:pt x="0" y="16"/>
                    <a:pt x="0" y="34"/>
                  </a:cubicBezTo>
                  <a:cubicBezTo>
                    <a:pt x="0" y="53"/>
                    <a:pt x="15" y="69"/>
                    <a:pt x="34" y="69"/>
                  </a:cubicBezTo>
                  <a:cubicBezTo>
                    <a:pt x="53" y="69"/>
                    <a:pt x="68" y="53"/>
                    <a:pt x="68" y="34"/>
                  </a:cubicBezTo>
                  <a:cubicBezTo>
                    <a:pt x="68" y="16"/>
                    <a:pt x="53" y="0"/>
                    <a:pt x="34" y="0"/>
                  </a:cubicBezTo>
                  <a:close/>
                  <a:moveTo>
                    <a:pt x="34" y="62"/>
                  </a:moveTo>
                  <a:cubicBezTo>
                    <a:pt x="19" y="62"/>
                    <a:pt x="7" y="50"/>
                    <a:pt x="7" y="34"/>
                  </a:cubicBezTo>
                  <a:cubicBezTo>
                    <a:pt x="7" y="19"/>
                    <a:pt x="19" y="7"/>
                    <a:pt x="34" y="7"/>
                  </a:cubicBezTo>
                  <a:cubicBezTo>
                    <a:pt x="50" y="7"/>
                    <a:pt x="62" y="19"/>
                    <a:pt x="62" y="34"/>
                  </a:cubicBezTo>
                  <a:cubicBezTo>
                    <a:pt x="62" y="50"/>
                    <a:pt x="50" y="62"/>
                    <a:pt x="34" y="62"/>
                  </a:cubicBezTo>
                  <a:close/>
                  <a:moveTo>
                    <a:pt x="22" y="24"/>
                  </a:moveTo>
                  <a:cubicBezTo>
                    <a:pt x="36" y="34"/>
                    <a:pt x="36" y="34"/>
                    <a:pt x="36" y="34"/>
                  </a:cubicBezTo>
                  <a:cubicBezTo>
                    <a:pt x="22" y="45"/>
                    <a:pt x="22" y="45"/>
                    <a:pt x="22" y="45"/>
                  </a:cubicBezTo>
                  <a:lnTo>
                    <a:pt x="22" y="24"/>
                  </a:lnTo>
                  <a:close/>
                  <a:moveTo>
                    <a:pt x="39" y="24"/>
                  </a:moveTo>
                  <a:cubicBezTo>
                    <a:pt x="54" y="34"/>
                    <a:pt x="54" y="34"/>
                    <a:pt x="54" y="34"/>
                  </a:cubicBezTo>
                  <a:cubicBezTo>
                    <a:pt x="39" y="45"/>
                    <a:pt x="39" y="45"/>
                    <a:pt x="39" y="45"/>
                  </a:cubicBezTo>
                  <a:lnTo>
                    <a:pt x="39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3" name="Freeform 32">
              <a:extLst>
                <a:ext uri="{FF2B5EF4-FFF2-40B4-BE49-F238E27FC236}">
                  <a16:creationId xmlns:a16="http://schemas.microsoft.com/office/drawing/2014/main" id="{7155CD77-6F33-4DEA-800C-2A45EC2A594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32" y="1441"/>
              <a:ext cx="66" cy="76"/>
            </a:xfrm>
            <a:custGeom>
              <a:avLst/>
              <a:gdLst>
                <a:gd name="T0" fmla="*/ 50 w 54"/>
                <a:gd name="T1" fmla="*/ 12 h 62"/>
                <a:gd name="T2" fmla="*/ 42 w 54"/>
                <a:gd name="T3" fmla="*/ 4 h 62"/>
                <a:gd name="T4" fmla="*/ 33 w 54"/>
                <a:gd name="T5" fmla="*/ 0 h 62"/>
                <a:gd name="T6" fmla="*/ 6 w 54"/>
                <a:gd name="T7" fmla="*/ 0 h 62"/>
                <a:gd name="T8" fmla="*/ 0 w 54"/>
                <a:gd name="T9" fmla="*/ 6 h 62"/>
                <a:gd name="T10" fmla="*/ 0 w 54"/>
                <a:gd name="T11" fmla="*/ 56 h 62"/>
                <a:gd name="T12" fmla="*/ 6 w 54"/>
                <a:gd name="T13" fmla="*/ 62 h 62"/>
                <a:gd name="T14" fmla="*/ 48 w 54"/>
                <a:gd name="T15" fmla="*/ 62 h 62"/>
                <a:gd name="T16" fmla="*/ 54 w 54"/>
                <a:gd name="T17" fmla="*/ 56 h 62"/>
                <a:gd name="T18" fmla="*/ 54 w 54"/>
                <a:gd name="T19" fmla="*/ 21 h 62"/>
                <a:gd name="T20" fmla="*/ 50 w 54"/>
                <a:gd name="T21" fmla="*/ 12 h 62"/>
                <a:gd name="T22" fmla="*/ 35 w 54"/>
                <a:gd name="T23" fmla="*/ 8 h 62"/>
                <a:gd name="T24" fmla="*/ 35 w 54"/>
                <a:gd name="T25" fmla="*/ 9 h 62"/>
                <a:gd name="T26" fmla="*/ 37 w 54"/>
                <a:gd name="T27" fmla="*/ 10 h 62"/>
                <a:gd name="T28" fmla="*/ 44 w 54"/>
                <a:gd name="T29" fmla="*/ 17 h 62"/>
                <a:gd name="T30" fmla="*/ 45 w 54"/>
                <a:gd name="T31" fmla="*/ 19 h 62"/>
                <a:gd name="T32" fmla="*/ 46 w 54"/>
                <a:gd name="T33" fmla="*/ 19 h 62"/>
                <a:gd name="T34" fmla="*/ 35 w 54"/>
                <a:gd name="T35" fmla="*/ 19 h 62"/>
                <a:gd name="T36" fmla="*/ 35 w 54"/>
                <a:gd name="T37" fmla="*/ 8 h 62"/>
                <a:gd name="T38" fmla="*/ 46 w 54"/>
                <a:gd name="T39" fmla="*/ 54 h 62"/>
                <a:gd name="T40" fmla="*/ 8 w 54"/>
                <a:gd name="T41" fmla="*/ 54 h 62"/>
                <a:gd name="T42" fmla="*/ 8 w 54"/>
                <a:gd name="T43" fmla="*/ 8 h 62"/>
                <a:gd name="T44" fmla="*/ 31 w 54"/>
                <a:gd name="T45" fmla="*/ 8 h 62"/>
                <a:gd name="T46" fmla="*/ 31 w 54"/>
                <a:gd name="T47" fmla="*/ 23 h 62"/>
                <a:gd name="T48" fmla="*/ 46 w 54"/>
                <a:gd name="T49" fmla="*/ 23 h 62"/>
                <a:gd name="T50" fmla="*/ 46 w 54"/>
                <a:gd name="T51" fmla="*/ 54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54" h="62">
                  <a:moveTo>
                    <a:pt x="50" y="12"/>
                  </a:moveTo>
                  <a:cubicBezTo>
                    <a:pt x="42" y="4"/>
                    <a:pt x="42" y="4"/>
                    <a:pt x="42" y="4"/>
                  </a:cubicBezTo>
                  <a:cubicBezTo>
                    <a:pt x="40" y="2"/>
                    <a:pt x="36" y="0"/>
                    <a:pt x="33" y="0"/>
                  </a:cubicBezTo>
                  <a:cubicBezTo>
                    <a:pt x="6" y="0"/>
                    <a:pt x="6" y="0"/>
                    <a:pt x="6" y="0"/>
                  </a:cubicBezTo>
                  <a:cubicBezTo>
                    <a:pt x="3" y="0"/>
                    <a:pt x="0" y="3"/>
                    <a:pt x="0" y="6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59"/>
                    <a:pt x="3" y="62"/>
                    <a:pt x="6" y="62"/>
                  </a:cubicBezTo>
                  <a:cubicBezTo>
                    <a:pt x="48" y="62"/>
                    <a:pt x="48" y="62"/>
                    <a:pt x="48" y="62"/>
                  </a:cubicBezTo>
                  <a:cubicBezTo>
                    <a:pt x="51" y="62"/>
                    <a:pt x="54" y="59"/>
                    <a:pt x="54" y="56"/>
                  </a:cubicBezTo>
                  <a:cubicBezTo>
                    <a:pt x="54" y="21"/>
                    <a:pt x="54" y="21"/>
                    <a:pt x="54" y="21"/>
                  </a:cubicBezTo>
                  <a:cubicBezTo>
                    <a:pt x="54" y="18"/>
                    <a:pt x="52" y="14"/>
                    <a:pt x="50" y="12"/>
                  </a:cubicBezTo>
                  <a:close/>
                  <a:moveTo>
                    <a:pt x="35" y="8"/>
                  </a:moveTo>
                  <a:cubicBezTo>
                    <a:pt x="35" y="8"/>
                    <a:pt x="35" y="9"/>
                    <a:pt x="35" y="9"/>
                  </a:cubicBezTo>
                  <a:cubicBezTo>
                    <a:pt x="36" y="9"/>
                    <a:pt x="37" y="10"/>
                    <a:pt x="37" y="10"/>
                  </a:cubicBezTo>
                  <a:cubicBezTo>
                    <a:pt x="44" y="17"/>
                    <a:pt x="44" y="17"/>
                    <a:pt x="44" y="17"/>
                  </a:cubicBezTo>
                  <a:cubicBezTo>
                    <a:pt x="45" y="17"/>
                    <a:pt x="45" y="18"/>
                    <a:pt x="45" y="19"/>
                  </a:cubicBezTo>
                  <a:cubicBezTo>
                    <a:pt x="46" y="19"/>
                    <a:pt x="46" y="19"/>
                    <a:pt x="46" y="19"/>
                  </a:cubicBezTo>
                  <a:cubicBezTo>
                    <a:pt x="35" y="19"/>
                    <a:pt x="35" y="19"/>
                    <a:pt x="35" y="19"/>
                  </a:cubicBezTo>
                  <a:lnTo>
                    <a:pt x="35" y="8"/>
                  </a:lnTo>
                  <a:close/>
                  <a:moveTo>
                    <a:pt x="46" y="54"/>
                  </a:moveTo>
                  <a:cubicBezTo>
                    <a:pt x="8" y="54"/>
                    <a:pt x="8" y="54"/>
                    <a:pt x="8" y="54"/>
                  </a:cubicBezTo>
                  <a:cubicBezTo>
                    <a:pt x="8" y="8"/>
                    <a:pt x="8" y="8"/>
                    <a:pt x="8" y="8"/>
                  </a:cubicBezTo>
                  <a:cubicBezTo>
                    <a:pt x="31" y="8"/>
                    <a:pt x="31" y="8"/>
                    <a:pt x="31" y="8"/>
                  </a:cubicBezTo>
                  <a:cubicBezTo>
                    <a:pt x="31" y="23"/>
                    <a:pt x="31" y="23"/>
                    <a:pt x="31" y="23"/>
                  </a:cubicBezTo>
                  <a:cubicBezTo>
                    <a:pt x="46" y="23"/>
                    <a:pt x="46" y="23"/>
                    <a:pt x="46" y="23"/>
                  </a:cubicBezTo>
                  <a:lnTo>
                    <a:pt x="46" y="5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4" name="Freeform 33">
              <a:extLst>
                <a:ext uri="{FF2B5EF4-FFF2-40B4-BE49-F238E27FC236}">
                  <a16:creationId xmlns:a16="http://schemas.microsoft.com/office/drawing/2014/main" id="{F432EE60-83F7-43C0-B307-08EC11A6C38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27" y="1670"/>
              <a:ext cx="107" cy="114"/>
            </a:xfrm>
            <a:custGeom>
              <a:avLst/>
              <a:gdLst>
                <a:gd name="T0" fmla="*/ 78 w 87"/>
                <a:gd name="T1" fmla="*/ 0 h 93"/>
                <a:gd name="T2" fmla="*/ 9 w 87"/>
                <a:gd name="T3" fmla="*/ 0 h 93"/>
                <a:gd name="T4" fmla="*/ 0 w 87"/>
                <a:gd name="T5" fmla="*/ 9 h 93"/>
                <a:gd name="T6" fmla="*/ 0 w 87"/>
                <a:gd name="T7" fmla="*/ 84 h 93"/>
                <a:gd name="T8" fmla="*/ 9 w 87"/>
                <a:gd name="T9" fmla="*/ 93 h 93"/>
                <a:gd name="T10" fmla="*/ 78 w 87"/>
                <a:gd name="T11" fmla="*/ 93 h 93"/>
                <a:gd name="T12" fmla="*/ 87 w 87"/>
                <a:gd name="T13" fmla="*/ 84 h 93"/>
                <a:gd name="T14" fmla="*/ 87 w 87"/>
                <a:gd name="T15" fmla="*/ 9 h 93"/>
                <a:gd name="T16" fmla="*/ 78 w 87"/>
                <a:gd name="T17" fmla="*/ 0 h 93"/>
                <a:gd name="T18" fmla="*/ 75 w 87"/>
                <a:gd name="T19" fmla="*/ 81 h 93"/>
                <a:gd name="T20" fmla="*/ 12 w 87"/>
                <a:gd name="T21" fmla="*/ 81 h 93"/>
                <a:gd name="T22" fmla="*/ 12 w 87"/>
                <a:gd name="T23" fmla="*/ 11 h 93"/>
                <a:gd name="T24" fmla="*/ 75 w 87"/>
                <a:gd name="T25" fmla="*/ 11 h 93"/>
                <a:gd name="T26" fmla="*/ 75 w 87"/>
                <a:gd name="T27" fmla="*/ 81 h 93"/>
                <a:gd name="T28" fmla="*/ 23 w 87"/>
                <a:gd name="T29" fmla="*/ 40 h 93"/>
                <a:gd name="T30" fmla="*/ 64 w 87"/>
                <a:gd name="T31" fmla="*/ 40 h 93"/>
                <a:gd name="T32" fmla="*/ 64 w 87"/>
                <a:gd name="T33" fmla="*/ 46 h 93"/>
                <a:gd name="T34" fmla="*/ 23 w 87"/>
                <a:gd name="T35" fmla="*/ 46 h 93"/>
                <a:gd name="T36" fmla="*/ 23 w 87"/>
                <a:gd name="T37" fmla="*/ 40 h 93"/>
                <a:gd name="T38" fmla="*/ 23 w 87"/>
                <a:gd name="T39" fmla="*/ 52 h 93"/>
                <a:gd name="T40" fmla="*/ 64 w 87"/>
                <a:gd name="T41" fmla="*/ 52 h 93"/>
                <a:gd name="T42" fmla="*/ 64 w 87"/>
                <a:gd name="T43" fmla="*/ 58 h 93"/>
                <a:gd name="T44" fmla="*/ 23 w 87"/>
                <a:gd name="T45" fmla="*/ 58 h 93"/>
                <a:gd name="T46" fmla="*/ 23 w 87"/>
                <a:gd name="T47" fmla="*/ 52 h 93"/>
                <a:gd name="T48" fmla="*/ 23 w 87"/>
                <a:gd name="T49" fmla="*/ 64 h 93"/>
                <a:gd name="T50" fmla="*/ 64 w 87"/>
                <a:gd name="T51" fmla="*/ 64 h 93"/>
                <a:gd name="T52" fmla="*/ 64 w 87"/>
                <a:gd name="T53" fmla="*/ 69 h 93"/>
                <a:gd name="T54" fmla="*/ 23 w 87"/>
                <a:gd name="T55" fmla="*/ 69 h 93"/>
                <a:gd name="T56" fmla="*/ 23 w 87"/>
                <a:gd name="T57" fmla="*/ 64 h 93"/>
                <a:gd name="T58" fmla="*/ 23 w 87"/>
                <a:gd name="T59" fmla="*/ 29 h 93"/>
                <a:gd name="T60" fmla="*/ 64 w 87"/>
                <a:gd name="T61" fmla="*/ 29 h 93"/>
                <a:gd name="T62" fmla="*/ 64 w 87"/>
                <a:gd name="T63" fmla="*/ 35 h 93"/>
                <a:gd name="T64" fmla="*/ 23 w 87"/>
                <a:gd name="T65" fmla="*/ 35 h 93"/>
                <a:gd name="T66" fmla="*/ 23 w 87"/>
                <a:gd name="T67" fmla="*/ 29 h 9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87" h="93">
                  <a:moveTo>
                    <a:pt x="78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9"/>
                  </a:cubicBezTo>
                  <a:cubicBezTo>
                    <a:pt x="0" y="84"/>
                    <a:pt x="0" y="84"/>
                    <a:pt x="0" y="84"/>
                  </a:cubicBezTo>
                  <a:cubicBezTo>
                    <a:pt x="0" y="89"/>
                    <a:pt x="4" y="93"/>
                    <a:pt x="9" y="93"/>
                  </a:cubicBezTo>
                  <a:cubicBezTo>
                    <a:pt x="78" y="93"/>
                    <a:pt x="78" y="93"/>
                    <a:pt x="78" y="93"/>
                  </a:cubicBezTo>
                  <a:cubicBezTo>
                    <a:pt x="83" y="93"/>
                    <a:pt x="87" y="89"/>
                    <a:pt x="87" y="84"/>
                  </a:cubicBezTo>
                  <a:cubicBezTo>
                    <a:pt x="87" y="9"/>
                    <a:pt x="87" y="9"/>
                    <a:pt x="87" y="9"/>
                  </a:cubicBezTo>
                  <a:cubicBezTo>
                    <a:pt x="87" y="4"/>
                    <a:pt x="83" y="0"/>
                    <a:pt x="78" y="0"/>
                  </a:cubicBezTo>
                  <a:close/>
                  <a:moveTo>
                    <a:pt x="75" y="81"/>
                  </a:moveTo>
                  <a:cubicBezTo>
                    <a:pt x="12" y="81"/>
                    <a:pt x="12" y="81"/>
                    <a:pt x="12" y="81"/>
                  </a:cubicBezTo>
                  <a:cubicBezTo>
                    <a:pt x="12" y="11"/>
                    <a:pt x="12" y="11"/>
                    <a:pt x="12" y="11"/>
                  </a:cubicBezTo>
                  <a:cubicBezTo>
                    <a:pt x="75" y="11"/>
                    <a:pt x="75" y="11"/>
                    <a:pt x="75" y="11"/>
                  </a:cubicBezTo>
                  <a:lnTo>
                    <a:pt x="75" y="81"/>
                  </a:lnTo>
                  <a:close/>
                  <a:moveTo>
                    <a:pt x="23" y="40"/>
                  </a:moveTo>
                  <a:cubicBezTo>
                    <a:pt x="64" y="40"/>
                    <a:pt x="64" y="40"/>
                    <a:pt x="64" y="40"/>
                  </a:cubicBezTo>
                  <a:cubicBezTo>
                    <a:pt x="64" y="46"/>
                    <a:pt x="64" y="46"/>
                    <a:pt x="64" y="46"/>
                  </a:cubicBezTo>
                  <a:cubicBezTo>
                    <a:pt x="23" y="46"/>
                    <a:pt x="23" y="46"/>
                    <a:pt x="23" y="46"/>
                  </a:cubicBezTo>
                  <a:lnTo>
                    <a:pt x="23" y="40"/>
                  </a:lnTo>
                  <a:close/>
                  <a:moveTo>
                    <a:pt x="23" y="52"/>
                  </a:moveTo>
                  <a:cubicBezTo>
                    <a:pt x="64" y="52"/>
                    <a:pt x="64" y="52"/>
                    <a:pt x="64" y="52"/>
                  </a:cubicBezTo>
                  <a:cubicBezTo>
                    <a:pt x="64" y="58"/>
                    <a:pt x="64" y="58"/>
                    <a:pt x="64" y="58"/>
                  </a:cubicBezTo>
                  <a:cubicBezTo>
                    <a:pt x="23" y="58"/>
                    <a:pt x="23" y="58"/>
                    <a:pt x="23" y="58"/>
                  </a:cubicBezTo>
                  <a:lnTo>
                    <a:pt x="23" y="52"/>
                  </a:lnTo>
                  <a:close/>
                  <a:moveTo>
                    <a:pt x="23" y="64"/>
                  </a:moveTo>
                  <a:cubicBezTo>
                    <a:pt x="64" y="64"/>
                    <a:pt x="64" y="64"/>
                    <a:pt x="64" y="64"/>
                  </a:cubicBezTo>
                  <a:cubicBezTo>
                    <a:pt x="64" y="69"/>
                    <a:pt x="64" y="69"/>
                    <a:pt x="64" y="69"/>
                  </a:cubicBezTo>
                  <a:cubicBezTo>
                    <a:pt x="23" y="69"/>
                    <a:pt x="23" y="69"/>
                    <a:pt x="23" y="69"/>
                  </a:cubicBezTo>
                  <a:lnTo>
                    <a:pt x="23" y="64"/>
                  </a:lnTo>
                  <a:close/>
                  <a:moveTo>
                    <a:pt x="23" y="29"/>
                  </a:moveTo>
                  <a:cubicBezTo>
                    <a:pt x="64" y="29"/>
                    <a:pt x="64" y="29"/>
                    <a:pt x="64" y="29"/>
                  </a:cubicBezTo>
                  <a:cubicBezTo>
                    <a:pt x="64" y="35"/>
                    <a:pt x="64" y="35"/>
                    <a:pt x="64" y="35"/>
                  </a:cubicBezTo>
                  <a:cubicBezTo>
                    <a:pt x="23" y="35"/>
                    <a:pt x="23" y="35"/>
                    <a:pt x="23" y="35"/>
                  </a:cubicBezTo>
                  <a:lnTo>
                    <a:pt x="23" y="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5" name="Freeform 34">
              <a:extLst>
                <a:ext uri="{FF2B5EF4-FFF2-40B4-BE49-F238E27FC236}">
                  <a16:creationId xmlns:a16="http://schemas.microsoft.com/office/drawing/2014/main" id="{2E3F5A78-04DC-43A9-8F0F-B2E95D6F8F0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07" y="1806"/>
              <a:ext cx="101" cy="76"/>
            </a:xfrm>
            <a:custGeom>
              <a:avLst/>
              <a:gdLst>
                <a:gd name="T0" fmla="*/ 0 w 101"/>
                <a:gd name="T1" fmla="*/ 0 h 76"/>
                <a:gd name="T2" fmla="*/ 0 w 101"/>
                <a:gd name="T3" fmla="*/ 76 h 76"/>
                <a:gd name="T4" fmla="*/ 101 w 101"/>
                <a:gd name="T5" fmla="*/ 76 h 76"/>
                <a:gd name="T6" fmla="*/ 101 w 101"/>
                <a:gd name="T7" fmla="*/ 0 h 76"/>
                <a:gd name="T8" fmla="*/ 0 w 101"/>
                <a:gd name="T9" fmla="*/ 0 h 76"/>
                <a:gd name="T10" fmla="*/ 19 w 101"/>
                <a:gd name="T11" fmla="*/ 70 h 76"/>
                <a:gd name="T12" fmla="*/ 6 w 101"/>
                <a:gd name="T13" fmla="*/ 70 h 76"/>
                <a:gd name="T14" fmla="*/ 6 w 101"/>
                <a:gd name="T15" fmla="*/ 57 h 76"/>
                <a:gd name="T16" fmla="*/ 19 w 101"/>
                <a:gd name="T17" fmla="*/ 57 h 76"/>
                <a:gd name="T18" fmla="*/ 19 w 101"/>
                <a:gd name="T19" fmla="*/ 70 h 76"/>
                <a:gd name="T20" fmla="*/ 19 w 101"/>
                <a:gd name="T21" fmla="*/ 44 h 76"/>
                <a:gd name="T22" fmla="*/ 6 w 101"/>
                <a:gd name="T23" fmla="*/ 44 h 76"/>
                <a:gd name="T24" fmla="*/ 6 w 101"/>
                <a:gd name="T25" fmla="*/ 32 h 76"/>
                <a:gd name="T26" fmla="*/ 19 w 101"/>
                <a:gd name="T27" fmla="*/ 32 h 76"/>
                <a:gd name="T28" fmla="*/ 19 w 101"/>
                <a:gd name="T29" fmla="*/ 44 h 76"/>
                <a:gd name="T30" fmla="*/ 19 w 101"/>
                <a:gd name="T31" fmla="*/ 20 h 76"/>
                <a:gd name="T32" fmla="*/ 6 w 101"/>
                <a:gd name="T33" fmla="*/ 20 h 76"/>
                <a:gd name="T34" fmla="*/ 6 w 101"/>
                <a:gd name="T35" fmla="*/ 6 h 76"/>
                <a:gd name="T36" fmla="*/ 19 w 101"/>
                <a:gd name="T37" fmla="*/ 6 h 76"/>
                <a:gd name="T38" fmla="*/ 19 w 101"/>
                <a:gd name="T39" fmla="*/ 20 h 76"/>
                <a:gd name="T40" fmla="*/ 76 w 101"/>
                <a:gd name="T41" fmla="*/ 70 h 76"/>
                <a:gd name="T42" fmla="*/ 26 w 101"/>
                <a:gd name="T43" fmla="*/ 70 h 76"/>
                <a:gd name="T44" fmla="*/ 26 w 101"/>
                <a:gd name="T45" fmla="*/ 6 h 76"/>
                <a:gd name="T46" fmla="*/ 76 w 101"/>
                <a:gd name="T47" fmla="*/ 6 h 76"/>
                <a:gd name="T48" fmla="*/ 76 w 101"/>
                <a:gd name="T49" fmla="*/ 70 h 76"/>
                <a:gd name="T50" fmla="*/ 95 w 101"/>
                <a:gd name="T51" fmla="*/ 70 h 76"/>
                <a:gd name="T52" fmla="*/ 83 w 101"/>
                <a:gd name="T53" fmla="*/ 70 h 76"/>
                <a:gd name="T54" fmla="*/ 83 w 101"/>
                <a:gd name="T55" fmla="*/ 57 h 76"/>
                <a:gd name="T56" fmla="*/ 95 w 101"/>
                <a:gd name="T57" fmla="*/ 57 h 76"/>
                <a:gd name="T58" fmla="*/ 95 w 101"/>
                <a:gd name="T59" fmla="*/ 70 h 76"/>
                <a:gd name="T60" fmla="*/ 95 w 101"/>
                <a:gd name="T61" fmla="*/ 44 h 76"/>
                <a:gd name="T62" fmla="*/ 83 w 101"/>
                <a:gd name="T63" fmla="*/ 44 h 76"/>
                <a:gd name="T64" fmla="*/ 83 w 101"/>
                <a:gd name="T65" fmla="*/ 32 h 76"/>
                <a:gd name="T66" fmla="*/ 95 w 101"/>
                <a:gd name="T67" fmla="*/ 32 h 76"/>
                <a:gd name="T68" fmla="*/ 95 w 101"/>
                <a:gd name="T69" fmla="*/ 44 h 76"/>
                <a:gd name="T70" fmla="*/ 95 w 101"/>
                <a:gd name="T71" fmla="*/ 20 h 76"/>
                <a:gd name="T72" fmla="*/ 83 w 101"/>
                <a:gd name="T73" fmla="*/ 20 h 76"/>
                <a:gd name="T74" fmla="*/ 83 w 101"/>
                <a:gd name="T75" fmla="*/ 6 h 76"/>
                <a:gd name="T76" fmla="*/ 95 w 101"/>
                <a:gd name="T77" fmla="*/ 6 h 76"/>
                <a:gd name="T78" fmla="*/ 95 w 101"/>
                <a:gd name="T79" fmla="*/ 20 h 76"/>
                <a:gd name="T80" fmla="*/ 38 w 101"/>
                <a:gd name="T81" fmla="*/ 20 h 76"/>
                <a:gd name="T82" fmla="*/ 38 w 101"/>
                <a:gd name="T83" fmla="*/ 57 h 76"/>
                <a:gd name="T84" fmla="*/ 63 w 101"/>
                <a:gd name="T85" fmla="*/ 38 h 76"/>
                <a:gd name="T86" fmla="*/ 38 w 101"/>
                <a:gd name="T87" fmla="*/ 20 h 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101" h="76">
                  <a:moveTo>
                    <a:pt x="0" y="0"/>
                  </a:moveTo>
                  <a:lnTo>
                    <a:pt x="0" y="76"/>
                  </a:lnTo>
                  <a:lnTo>
                    <a:pt x="101" y="76"/>
                  </a:lnTo>
                  <a:lnTo>
                    <a:pt x="101" y="0"/>
                  </a:lnTo>
                  <a:lnTo>
                    <a:pt x="0" y="0"/>
                  </a:lnTo>
                  <a:close/>
                  <a:moveTo>
                    <a:pt x="19" y="70"/>
                  </a:moveTo>
                  <a:lnTo>
                    <a:pt x="6" y="70"/>
                  </a:lnTo>
                  <a:lnTo>
                    <a:pt x="6" y="57"/>
                  </a:lnTo>
                  <a:lnTo>
                    <a:pt x="19" y="57"/>
                  </a:lnTo>
                  <a:lnTo>
                    <a:pt x="19" y="70"/>
                  </a:lnTo>
                  <a:close/>
                  <a:moveTo>
                    <a:pt x="19" y="44"/>
                  </a:moveTo>
                  <a:lnTo>
                    <a:pt x="6" y="44"/>
                  </a:lnTo>
                  <a:lnTo>
                    <a:pt x="6" y="32"/>
                  </a:lnTo>
                  <a:lnTo>
                    <a:pt x="19" y="32"/>
                  </a:lnTo>
                  <a:lnTo>
                    <a:pt x="19" y="44"/>
                  </a:lnTo>
                  <a:close/>
                  <a:moveTo>
                    <a:pt x="19" y="20"/>
                  </a:moveTo>
                  <a:lnTo>
                    <a:pt x="6" y="20"/>
                  </a:lnTo>
                  <a:lnTo>
                    <a:pt x="6" y="6"/>
                  </a:lnTo>
                  <a:lnTo>
                    <a:pt x="19" y="6"/>
                  </a:lnTo>
                  <a:lnTo>
                    <a:pt x="19" y="20"/>
                  </a:lnTo>
                  <a:close/>
                  <a:moveTo>
                    <a:pt x="76" y="70"/>
                  </a:moveTo>
                  <a:lnTo>
                    <a:pt x="26" y="70"/>
                  </a:lnTo>
                  <a:lnTo>
                    <a:pt x="26" y="6"/>
                  </a:lnTo>
                  <a:lnTo>
                    <a:pt x="76" y="6"/>
                  </a:lnTo>
                  <a:lnTo>
                    <a:pt x="76" y="70"/>
                  </a:lnTo>
                  <a:close/>
                  <a:moveTo>
                    <a:pt x="95" y="70"/>
                  </a:moveTo>
                  <a:lnTo>
                    <a:pt x="83" y="70"/>
                  </a:lnTo>
                  <a:lnTo>
                    <a:pt x="83" y="57"/>
                  </a:lnTo>
                  <a:lnTo>
                    <a:pt x="95" y="57"/>
                  </a:lnTo>
                  <a:lnTo>
                    <a:pt x="95" y="70"/>
                  </a:lnTo>
                  <a:close/>
                  <a:moveTo>
                    <a:pt x="95" y="44"/>
                  </a:moveTo>
                  <a:lnTo>
                    <a:pt x="83" y="44"/>
                  </a:lnTo>
                  <a:lnTo>
                    <a:pt x="83" y="32"/>
                  </a:lnTo>
                  <a:lnTo>
                    <a:pt x="95" y="32"/>
                  </a:lnTo>
                  <a:lnTo>
                    <a:pt x="95" y="44"/>
                  </a:lnTo>
                  <a:close/>
                  <a:moveTo>
                    <a:pt x="95" y="20"/>
                  </a:moveTo>
                  <a:lnTo>
                    <a:pt x="83" y="20"/>
                  </a:lnTo>
                  <a:lnTo>
                    <a:pt x="83" y="6"/>
                  </a:lnTo>
                  <a:lnTo>
                    <a:pt x="95" y="6"/>
                  </a:lnTo>
                  <a:lnTo>
                    <a:pt x="95" y="20"/>
                  </a:lnTo>
                  <a:close/>
                  <a:moveTo>
                    <a:pt x="38" y="20"/>
                  </a:moveTo>
                  <a:lnTo>
                    <a:pt x="38" y="57"/>
                  </a:lnTo>
                  <a:lnTo>
                    <a:pt x="63" y="38"/>
                  </a:lnTo>
                  <a:lnTo>
                    <a:pt x="38" y="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6" name="Freeform 35">
              <a:extLst>
                <a:ext uri="{FF2B5EF4-FFF2-40B4-BE49-F238E27FC236}">
                  <a16:creationId xmlns:a16="http://schemas.microsoft.com/office/drawing/2014/main" id="{898664FE-5BCC-4D95-AB1A-4580F4E6ABF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23" y="1784"/>
              <a:ext cx="60" cy="57"/>
            </a:xfrm>
            <a:custGeom>
              <a:avLst/>
              <a:gdLst>
                <a:gd name="T0" fmla="*/ 60 w 60"/>
                <a:gd name="T1" fmla="*/ 21 h 57"/>
                <a:gd name="T2" fmla="*/ 39 w 60"/>
                <a:gd name="T3" fmla="*/ 18 h 57"/>
                <a:gd name="T4" fmla="*/ 30 w 60"/>
                <a:gd name="T5" fmla="*/ 0 h 57"/>
                <a:gd name="T6" fmla="*/ 21 w 60"/>
                <a:gd name="T7" fmla="*/ 18 h 57"/>
                <a:gd name="T8" fmla="*/ 0 w 60"/>
                <a:gd name="T9" fmla="*/ 21 h 57"/>
                <a:gd name="T10" fmla="*/ 14 w 60"/>
                <a:gd name="T11" fmla="*/ 36 h 57"/>
                <a:gd name="T12" fmla="*/ 11 w 60"/>
                <a:gd name="T13" fmla="*/ 57 h 57"/>
                <a:gd name="T14" fmla="*/ 30 w 60"/>
                <a:gd name="T15" fmla="*/ 47 h 57"/>
                <a:gd name="T16" fmla="*/ 49 w 60"/>
                <a:gd name="T17" fmla="*/ 57 h 57"/>
                <a:gd name="T18" fmla="*/ 45 w 60"/>
                <a:gd name="T19" fmla="*/ 36 h 57"/>
                <a:gd name="T20" fmla="*/ 60 w 60"/>
                <a:gd name="T21" fmla="*/ 21 h 57"/>
                <a:gd name="T22" fmla="*/ 30 w 60"/>
                <a:gd name="T23" fmla="*/ 42 h 57"/>
                <a:gd name="T24" fmla="*/ 17 w 60"/>
                <a:gd name="T25" fmla="*/ 49 h 57"/>
                <a:gd name="T26" fmla="*/ 19 w 60"/>
                <a:gd name="T27" fmla="*/ 34 h 57"/>
                <a:gd name="T28" fmla="*/ 8 w 60"/>
                <a:gd name="T29" fmla="*/ 25 h 57"/>
                <a:gd name="T30" fmla="*/ 23 w 60"/>
                <a:gd name="T31" fmla="*/ 22 h 57"/>
                <a:gd name="T32" fmla="*/ 30 w 60"/>
                <a:gd name="T33" fmla="*/ 9 h 57"/>
                <a:gd name="T34" fmla="*/ 37 w 60"/>
                <a:gd name="T35" fmla="*/ 22 h 57"/>
                <a:gd name="T36" fmla="*/ 51 w 60"/>
                <a:gd name="T37" fmla="*/ 25 h 57"/>
                <a:gd name="T38" fmla="*/ 40 w 60"/>
                <a:gd name="T39" fmla="*/ 34 h 57"/>
                <a:gd name="T40" fmla="*/ 43 w 60"/>
                <a:gd name="T41" fmla="*/ 49 h 57"/>
                <a:gd name="T42" fmla="*/ 30 w 60"/>
                <a:gd name="T43" fmla="*/ 42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60" h="57">
                  <a:moveTo>
                    <a:pt x="60" y="21"/>
                  </a:moveTo>
                  <a:lnTo>
                    <a:pt x="39" y="18"/>
                  </a:lnTo>
                  <a:lnTo>
                    <a:pt x="30" y="0"/>
                  </a:lnTo>
                  <a:lnTo>
                    <a:pt x="21" y="18"/>
                  </a:lnTo>
                  <a:lnTo>
                    <a:pt x="0" y="21"/>
                  </a:lnTo>
                  <a:lnTo>
                    <a:pt x="14" y="36"/>
                  </a:lnTo>
                  <a:lnTo>
                    <a:pt x="11" y="57"/>
                  </a:lnTo>
                  <a:lnTo>
                    <a:pt x="30" y="47"/>
                  </a:lnTo>
                  <a:lnTo>
                    <a:pt x="49" y="57"/>
                  </a:lnTo>
                  <a:lnTo>
                    <a:pt x="45" y="36"/>
                  </a:lnTo>
                  <a:lnTo>
                    <a:pt x="60" y="21"/>
                  </a:lnTo>
                  <a:close/>
                  <a:moveTo>
                    <a:pt x="30" y="42"/>
                  </a:moveTo>
                  <a:lnTo>
                    <a:pt x="17" y="49"/>
                  </a:lnTo>
                  <a:lnTo>
                    <a:pt x="19" y="34"/>
                  </a:lnTo>
                  <a:lnTo>
                    <a:pt x="8" y="25"/>
                  </a:lnTo>
                  <a:lnTo>
                    <a:pt x="23" y="22"/>
                  </a:lnTo>
                  <a:lnTo>
                    <a:pt x="30" y="9"/>
                  </a:lnTo>
                  <a:lnTo>
                    <a:pt x="37" y="22"/>
                  </a:lnTo>
                  <a:lnTo>
                    <a:pt x="51" y="25"/>
                  </a:lnTo>
                  <a:lnTo>
                    <a:pt x="40" y="34"/>
                  </a:lnTo>
                  <a:lnTo>
                    <a:pt x="43" y="49"/>
                  </a:lnTo>
                  <a:lnTo>
                    <a:pt x="30" y="4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7" name="Freeform 36">
              <a:extLst>
                <a:ext uri="{FF2B5EF4-FFF2-40B4-BE49-F238E27FC236}">
                  <a16:creationId xmlns:a16="http://schemas.microsoft.com/office/drawing/2014/main" id="{E370C90B-A518-47E1-8BE7-77F4FEEFF5D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25" y="1207"/>
              <a:ext cx="74" cy="79"/>
            </a:xfrm>
            <a:custGeom>
              <a:avLst/>
              <a:gdLst>
                <a:gd name="T0" fmla="*/ 48 w 60"/>
                <a:gd name="T1" fmla="*/ 11 h 65"/>
                <a:gd name="T2" fmla="*/ 60 w 60"/>
                <a:gd name="T3" fmla="*/ 7 h 65"/>
                <a:gd name="T4" fmla="*/ 60 w 60"/>
                <a:gd name="T5" fmla="*/ 45 h 65"/>
                <a:gd name="T6" fmla="*/ 48 w 60"/>
                <a:gd name="T7" fmla="*/ 49 h 65"/>
                <a:gd name="T8" fmla="*/ 36 w 60"/>
                <a:gd name="T9" fmla="*/ 46 h 65"/>
                <a:gd name="T10" fmla="*/ 24 w 60"/>
                <a:gd name="T11" fmla="*/ 42 h 65"/>
                <a:gd name="T12" fmla="*/ 12 w 60"/>
                <a:gd name="T13" fmla="*/ 47 h 65"/>
                <a:gd name="T14" fmla="*/ 12 w 60"/>
                <a:gd name="T15" fmla="*/ 9 h 65"/>
                <a:gd name="T16" fmla="*/ 24 w 60"/>
                <a:gd name="T17" fmla="*/ 5 h 65"/>
                <a:gd name="T18" fmla="*/ 36 w 60"/>
                <a:gd name="T19" fmla="*/ 8 h 65"/>
                <a:gd name="T20" fmla="*/ 48 w 60"/>
                <a:gd name="T21" fmla="*/ 11 h 65"/>
                <a:gd name="T22" fmla="*/ 4 w 60"/>
                <a:gd name="T23" fmla="*/ 0 h 65"/>
                <a:gd name="T24" fmla="*/ 8 w 60"/>
                <a:gd name="T25" fmla="*/ 5 h 65"/>
                <a:gd name="T26" fmla="*/ 8 w 60"/>
                <a:gd name="T27" fmla="*/ 65 h 65"/>
                <a:gd name="T28" fmla="*/ 0 w 60"/>
                <a:gd name="T29" fmla="*/ 65 h 65"/>
                <a:gd name="T30" fmla="*/ 0 w 60"/>
                <a:gd name="T31" fmla="*/ 5 h 65"/>
                <a:gd name="T32" fmla="*/ 4 w 60"/>
                <a:gd name="T33" fmla="*/ 0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60" h="65">
                  <a:moveTo>
                    <a:pt x="48" y="11"/>
                  </a:moveTo>
                  <a:cubicBezTo>
                    <a:pt x="53" y="11"/>
                    <a:pt x="58" y="9"/>
                    <a:pt x="60" y="7"/>
                  </a:cubicBezTo>
                  <a:cubicBezTo>
                    <a:pt x="60" y="45"/>
                    <a:pt x="60" y="45"/>
                    <a:pt x="60" y="45"/>
                  </a:cubicBezTo>
                  <a:cubicBezTo>
                    <a:pt x="58" y="47"/>
                    <a:pt x="53" y="49"/>
                    <a:pt x="48" y="49"/>
                  </a:cubicBezTo>
                  <a:cubicBezTo>
                    <a:pt x="43" y="49"/>
                    <a:pt x="39" y="48"/>
                    <a:pt x="36" y="46"/>
                  </a:cubicBezTo>
                  <a:cubicBezTo>
                    <a:pt x="33" y="44"/>
                    <a:pt x="29" y="42"/>
                    <a:pt x="24" y="42"/>
                  </a:cubicBezTo>
                  <a:cubicBezTo>
                    <a:pt x="19" y="42"/>
                    <a:pt x="15" y="45"/>
                    <a:pt x="12" y="47"/>
                  </a:cubicBezTo>
                  <a:cubicBezTo>
                    <a:pt x="12" y="9"/>
                    <a:pt x="12" y="9"/>
                    <a:pt x="12" y="9"/>
                  </a:cubicBezTo>
                  <a:cubicBezTo>
                    <a:pt x="15" y="7"/>
                    <a:pt x="19" y="5"/>
                    <a:pt x="24" y="5"/>
                  </a:cubicBezTo>
                  <a:cubicBezTo>
                    <a:pt x="29" y="5"/>
                    <a:pt x="33" y="6"/>
                    <a:pt x="36" y="8"/>
                  </a:cubicBezTo>
                  <a:cubicBezTo>
                    <a:pt x="39" y="10"/>
                    <a:pt x="43" y="11"/>
                    <a:pt x="48" y="11"/>
                  </a:cubicBezTo>
                  <a:close/>
                  <a:moveTo>
                    <a:pt x="4" y="0"/>
                  </a:moveTo>
                  <a:cubicBezTo>
                    <a:pt x="6" y="0"/>
                    <a:pt x="8" y="2"/>
                    <a:pt x="8" y="5"/>
                  </a:cubicBezTo>
                  <a:cubicBezTo>
                    <a:pt x="8" y="65"/>
                    <a:pt x="8" y="65"/>
                    <a:pt x="8" y="65"/>
                  </a:cubicBezTo>
                  <a:cubicBezTo>
                    <a:pt x="0" y="65"/>
                    <a:pt x="0" y="65"/>
                    <a:pt x="0" y="65"/>
                  </a:cubicBezTo>
                  <a:cubicBezTo>
                    <a:pt x="0" y="5"/>
                    <a:pt x="0" y="5"/>
                    <a:pt x="0" y="5"/>
                  </a:cubicBezTo>
                  <a:cubicBezTo>
                    <a:pt x="0" y="2"/>
                    <a:pt x="1" y="0"/>
                    <a:pt x="4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8" name="Freeform 37">
              <a:extLst>
                <a:ext uri="{FF2B5EF4-FFF2-40B4-BE49-F238E27FC236}">
                  <a16:creationId xmlns:a16="http://schemas.microsoft.com/office/drawing/2014/main" id="{D5ED40AC-24C7-46B3-9087-1B7D22F6F4C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32" y="1168"/>
              <a:ext cx="78" cy="80"/>
            </a:xfrm>
            <a:custGeom>
              <a:avLst/>
              <a:gdLst>
                <a:gd name="T0" fmla="*/ 54 w 64"/>
                <a:gd name="T1" fmla="*/ 0 h 65"/>
                <a:gd name="T2" fmla="*/ 44 w 64"/>
                <a:gd name="T3" fmla="*/ 10 h 65"/>
                <a:gd name="T4" fmla="*/ 44 w 64"/>
                <a:gd name="T5" fmla="*/ 41 h 65"/>
                <a:gd name="T6" fmla="*/ 52 w 64"/>
                <a:gd name="T7" fmla="*/ 41 h 65"/>
                <a:gd name="T8" fmla="*/ 52 w 64"/>
                <a:gd name="T9" fmla="*/ 65 h 65"/>
                <a:gd name="T10" fmla="*/ 64 w 64"/>
                <a:gd name="T11" fmla="*/ 65 h 65"/>
                <a:gd name="T12" fmla="*/ 64 w 64"/>
                <a:gd name="T13" fmla="*/ 10 h 65"/>
                <a:gd name="T14" fmla="*/ 54 w 64"/>
                <a:gd name="T15" fmla="*/ 0 h 65"/>
                <a:gd name="T16" fmla="*/ 26 w 64"/>
                <a:gd name="T17" fmla="*/ 0 h 65"/>
                <a:gd name="T18" fmla="*/ 24 w 64"/>
                <a:gd name="T19" fmla="*/ 2 h 65"/>
                <a:gd name="T20" fmla="*/ 24 w 64"/>
                <a:gd name="T21" fmla="*/ 16 h 65"/>
                <a:gd name="T22" fmla="*/ 22 w 64"/>
                <a:gd name="T23" fmla="*/ 17 h 65"/>
                <a:gd name="T24" fmla="*/ 20 w 64"/>
                <a:gd name="T25" fmla="*/ 16 h 65"/>
                <a:gd name="T26" fmla="*/ 20 w 64"/>
                <a:gd name="T27" fmla="*/ 2 h 65"/>
                <a:gd name="T28" fmla="*/ 18 w 64"/>
                <a:gd name="T29" fmla="*/ 0 h 65"/>
                <a:gd name="T30" fmla="*/ 16 w 64"/>
                <a:gd name="T31" fmla="*/ 2 h 65"/>
                <a:gd name="T32" fmla="*/ 16 w 64"/>
                <a:gd name="T33" fmla="*/ 16 h 65"/>
                <a:gd name="T34" fmla="*/ 14 w 64"/>
                <a:gd name="T35" fmla="*/ 17 h 65"/>
                <a:gd name="T36" fmla="*/ 12 w 64"/>
                <a:gd name="T37" fmla="*/ 16 h 65"/>
                <a:gd name="T38" fmla="*/ 12 w 64"/>
                <a:gd name="T39" fmla="*/ 2 h 65"/>
                <a:gd name="T40" fmla="*/ 10 w 64"/>
                <a:gd name="T41" fmla="*/ 0 h 65"/>
                <a:gd name="T42" fmla="*/ 8 w 64"/>
                <a:gd name="T43" fmla="*/ 2 h 65"/>
                <a:gd name="T44" fmla="*/ 8 w 64"/>
                <a:gd name="T45" fmla="*/ 16 h 65"/>
                <a:gd name="T46" fmla="*/ 6 w 64"/>
                <a:gd name="T47" fmla="*/ 17 h 65"/>
                <a:gd name="T48" fmla="*/ 4 w 64"/>
                <a:gd name="T49" fmla="*/ 16 h 65"/>
                <a:gd name="T50" fmla="*/ 4 w 64"/>
                <a:gd name="T51" fmla="*/ 2 h 65"/>
                <a:gd name="T52" fmla="*/ 2 w 64"/>
                <a:gd name="T53" fmla="*/ 0 h 65"/>
                <a:gd name="T54" fmla="*/ 0 w 64"/>
                <a:gd name="T55" fmla="*/ 2 h 65"/>
                <a:gd name="T56" fmla="*/ 0 w 64"/>
                <a:gd name="T57" fmla="*/ 16 h 65"/>
                <a:gd name="T58" fmla="*/ 0 w 64"/>
                <a:gd name="T59" fmla="*/ 21 h 65"/>
                <a:gd name="T60" fmla="*/ 3 w 64"/>
                <a:gd name="T61" fmla="*/ 25 h 65"/>
                <a:gd name="T62" fmla="*/ 8 w 64"/>
                <a:gd name="T63" fmla="*/ 33 h 65"/>
                <a:gd name="T64" fmla="*/ 8 w 64"/>
                <a:gd name="T65" fmla="*/ 65 h 65"/>
                <a:gd name="T66" fmla="*/ 20 w 64"/>
                <a:gd name="T67" fmla="*/ 65 h 65"/>
                <a:gd name="T68" fmla="*/ 20 w 64"/>
                <a:gd name="T69" fmla="*/ 33 h 65"/>
                <a:gd name="T70" fmla="*/ 25 w 64"/>
                <a:gd name="T71" fmla="*/ 25 h 65"/>
                <a:gd name="T72" fmla="*/ 28 w 64"/>
                <a:gd name="T73" fmla="*/ 21 h 65"/>
                <a:gd name="T74" fmla="*/ 28 w 64"/>
                <a:gd name="T75" fmla="*/ 16 h 65"/>
                <a:gd name="T76" fmla="*/ 28 w 64"/>
                <a:gd name="T77" fmla="*/ 2 h 65"/>
                <a:gd name="T78" fmla="*/ 26 w 64"/>
                <a:gd name="T79" fmla="*/ 0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</a:cxnLst>
              <a:rect l="0" t="0" r="r" b="b"/>
              <a:pathLst>
                <a:path w="64" h="65">
                  <a:moveTo>
                    <a:pt x="54" y="0"/>
                  </a:moveTo>
                  <a:cubicBezTo>
                    <a:pt x="49" y="0"/>
                    <a:pt x="44" y="5"/>
                    <a:pt x="44" y="10"/>
                  </a:cubicBezTo>
                  <a:cubicBezTo>
                    <a:pt x="44" y="41"/>
                    <a:pt x="44" y="41"/>
                    <a:pt x="44" y="41"/>
                  </a:cubicBezTo>
                  <a:cubicBezTo>
                    <a:pt x="52" y="41"/>
                    <a:pt x="52" y="41"/>
                    <a:pt x="52" y="41"/>
                  </a:cubicBezTo>
                  <a:cubicBezTo>
                    <a:pt x="52" y="65"/>
                    <a:pt x="52" y="65"/>
                    <a:pt x="52" y="65"/>
                  </a:cubicBezTo>
                  <a:cubicBezTo>
                    <a:pt x="64" y="65"/>
                    <a:pt x="64" y="65"/>
                    <a:pt x="64" y="65"/>
                  </a:cubicBezTo>
                  <a:cubicBezTo>
                    <a:pt x="64" y="10"/>
                    <a:pt x="64" y="10"/>
                    <a:pt x="64" y="10"/>
                  </a:cubicBezTo>
                  <a:cubicBezTo>
                    <a:pt x="64" y="5"/>
                    <a:pt x="60" y="0"/>
                    <a:pt x="54" y="0"/>
                  </a:cubicBezTo>
                  <a:close/>
                  <a:moveTo>
                    <a:pt x="26" y="0"/>
                  </a:moveTo>
                  <a:cubicBezTo>
                    <a:pt x="25" y="0"/>
                    <a:pt x="24" y="1"/>
                    <a:pt x="24" y="2"/>
                  </a:cubicBezTo>
                  <a:cubicBezTo>
                    <a:pt x="24" y="16"/>
                    <a:pt x="24" y="16"/>
                    <a:pt x="24" y="16"/>
                  </a:cubicBezTo>
                  <a:cubicBezTo>
                    <a:pt x="24" y="17"/>
                    <a:pt x="23" y="17"/>
                    <a:pt x="22" y="17"/>
                  </a:cubicBezTo>
                  <a:cubicBezTo>
                    <a:pt x="21" y="17"/>
                    <a:pt x="20" y="17"/>
                    <a:pt x="20" y="16"/>
                  </a:cubicBezTo>
                  <a:cubicBezTo>
                    <a:pt x="20" y="2"/>
                    <a:pt x="20" y="2"/>
                    <a:pt x="20" y="2"/>
                  </a:cubicBezTo>
                  <a:cubicBezTo>
                    <a:pt x="20" y="1"/>
                    <a:pt x="19" y="0"/>
                    <a:pt x="18" y="0"/>
                  </a:cubicBezTo>
                  <a:cubicBezTo>
                    <a:pt x="17" y="0"/>
                    <a:pt x="16" y="1"/>
                    <a:pt x="16" y="2"/>
                  </a:cubicBezTo>
                  <a:cubicBezTo>
                    <a:pt x="16" y="16"/>
                    <a:pt x="16" y="16"/>
                    <a:pt x="16" y="16"/>
                  </a:cubicBezTo>
                  <a:cubicBezTo>
                    <a:pt x="16" y="17"/>
                    <a:pt x="15" y="17"/>
                    <a:pt x="14" y="17"/>
                  </a:cubicBezTo>
                  <a:cubicBezTo>
                    <a:pt x="13" y="17"/>
                    <a:pt x="12" y="17"/>
                    <a:pt x="12" y="16"/>
                  </a:cubicBezTo>
                  <a:cubicBezTo>
                    <a:pt x="12" y="2"/>
                    <a:pt x="12" y="2"/>
                    <a:pt x="12" y="2"/>
                  </a:cubicBezTo>
                  <a:cubicBezTo>
                    <a:pt x="12" y="1"/>
                    <a:pt x="11" y="0"/>
                    <a:pt x="10" y="0"/>
                  </a:cubicBezTo>
                  <a:cubicBezTo>
                    <a:pt x="9" y="0"/>
                    <a:pt x="8" y="1"/>
                    <a:pt x="8" y="2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8" y="17"/>
                    <a:pt x="7" y="17"/>
                    <a:pt x="6" y="17"/>
                  </a:cubicBezTo>
                  <a:cubicBezTo>
                    <a:pt x="5" y="17"/>
                    <a:pt x="4" y="17"/>
                    <a:pt x="4" y="16"/>
                  </a:cubicBezTo>
                  <a:cubicBezTo>
                    <a:pt x="4" y="2"/>
                    <a:pt x="4" y="2"/>
                    <a:pt x="4" y="2"/>
                  </a:cubicBezTo>
                  <a:cubicBezTo>
                    <a:pt x="4" y="1"/>
                    <a:pt x="3" y="0"/>
                    <a:pt x="2" y="0"/>
                  </a:cubicBezTo>
                  <a:cubicBezTo>
                    <a:pt x="0" y="0"/>
                    <a:pt x="0" y="1"/>
                    <a:pt x="0" y="2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21"/>
                    <a:pt x="0" y="21"/>
                    <a:pt x="0" y="21"/>
                  </a:cubicBezTo>
                  <a:cubicBezTo>
                    <a:pt x="0" y="22"/>
                    <a:pt x="1" y="23"/>
                    <a:pt x="3" y="25"/>
                  </a:cubicBezTo>
                  <a:cubicBezTo>
                    <a:pt x="5" y="26"/>
                    <a:pt x="8" y="28"/>
                    <a:pt x="8" y="33"/>
                  </a:cubicBezTo>
                  <a:cubicBezTo>
                    <a:pt x="8" y="65"/>
                    <a:pt x="8" y="65"/>
                    <a:pt x="8" y="65"/>
                  </a:cubicBezTo>
                  <a:cubicBezTo>
                    <a:pt x="20" y="65"/>
                    <a:pt x="20" y="65"/>
                    <a:pt x="20" y="65"/>
                  </a:cubicBezTo>
                  <a:cubicBezTo>
                    <a:pt x="20" y="33"/>
                    <a:pt x="20" y="33"/>
                    <a:pt x="20" y="33"/>
                  </a:cubicBezTo>
                  <a:cubicBezTo>
                    <a:pt x="20" y="28"/>
                    <a:pt x="22" y="26"/>
                    <a:pt x="25" y="25"/>
                  </a:cubicBezTo>
                  <a:cubicBezTo>
                    <a:pt x="26" y="23"/>
                    <a:pt x="28" y="22"/>
                    <a:pt x="28" y="21"/>
                  </a:cubicBezTo>
                  <a:cubicBezTo>
                    <a:pt x="28" y="16"/>
                    <a:pt x="28" y="16"/>
                    <a:pt x="28" y="16"/>
                  </a:cubicBezTo>
                  <a:cubicBezTo>
                    <a:pt x="28" y="2"/>
                    <a:pt x="28" y="2"/>
                    <a:pt x="28" y="2"/>
                  </a:cubicBezTo>
                  <a:cubicBezTo>
                    <a:pt x="28" y="1"/>
                    <a:pt x="27" y="0"/>
                    <a:pt x="26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9" name="Freeform 38">
              <a:extLst>
                <a:ext uri="{FF2B5EF4-FFF2-40B4-BE49-F238E27FC236}">
                  <a16:creationId xmlns:a16="http://schemas.microsoft.com/office/drawing/2014/main" id="{3CDB9E7C-248F-4ED8-B066-0E0DDD8EC38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86" y="1899"/>
              <a:ext cx="91" cy="102"/>
            </a:xfrm>
            <a:custGeom>
              <a:avLst/>
              <a:gdLst>
                <a:gd name="T0" fmla="*/ 58 w 74"/>
                <a:gd name="T1" fmla="*/ 25 h 83"/>
                <a:gd name="T2" fmla="*/ 63 w 74"/>
                <a:gd name="T3" fmla="*/ 22 h 83"/>
                <a:gd name="T4" fmla="*/ 68 w 74"/>
                <a:gd name="T5" fmla="*/ 12 h 83"/>
                <a:gd name="T6" fmla="*/ 65 w 74"/>
                <a:gd name="T7" fmla="*/ 3 h 83"/>
                <a:gd name="T8" fmla="*/ 58 w 74"/>
                <a:gd name="T9" fmla="*/ 0 h 83"/>
                <a:gd name="T10" fmla="*/ 46 w 74"/>
                <a:gd name="T11" fmla="*/ 5 h 83"/>
                <a:gd name="T12" fmla="*/ 36 w 74"/>
                <a:gd name="T13" fmla="*/ 24 h 83"/>
                <a:gd name="T14" fmla="*/ 27 w 74"/>
                <a:gd name="T15" fmla="*/ 6 h 83"/>
                <a:gd name="T16" fmla="*/ 18 w 74"/>
                <a:gd name="T17" fmla="*/ 2 h 83"/>
                <a:gd name="T18" fmla="*/ 11 w 74"/>
                <a:gd name="T19" fmla="*/ 5 h 83"/>
                <a:gd name="T20" fmla="*/ 12 w 74"/>
                <a:gd name="T21" fmla="*/ 21 h 83"/>
                <a:gd name="T22" fmla="*/ 18 w 74"/>
                <a:gd name="T23" fmla="*/ 25 h 83"/>
                <a:gd name="T24" fmla="*/ 0 w 74"/>
                <a:gd name="T25" fmla="*/ 25 h 83"/>
                <a:gd name="T26" fmla="*/ 0 w 74"/>
                <a:gd name="T27" fmla="*/ 46 h 83"/>
                <a:gd name="T28" fmla="*/ 6 w 74"/>
                <a:gd name="T29" fmla="*/ 46 h 83"/>
                <a:gd name="T30" fmla="*/ 6 w 74"/>
                <a:gd name="T31" fmla="*/ 83 h 83"/>
                <a:gd name="T32" fmla="*/ 69 w 74"/>
                <a:gd name="T33" fmla="*/ 83 h 83"/>
                <a:gd name="T34" fmla="*/ 69 w 74"/>
                <a:gd name="T35" fmla="*/ 46 h 83"/>
                <a:gd name="T36" fmla="*/ 74 w 74"/>
                <a:gd name="T37" fmla="*/ 46 h 83"/>
                <a:gd name="T38" fmla="*/ 74 w 74"/>
                <a:gd name="T39" fmla="*/ 25 h 83"/>
                <a:gd name="T40" fmla="*/ 58 w 74"/>
                <a:gd name="T41" fmla="*/ 25 h 83"/>
                <a:gd name="T42" fmla="*/ 50 w 74"/>
                <a:gd name="T43" fmla="*/ 10 h 83"/>
                <a:gd name="T44" fmla="*/ 58 w 74"/>
                <a:gd name="T45" fmla="*/ 6 h 83"/>
                <a:gd name="T46" fmla="*/ 61 w 74"/>
                <a:gd name="T47" fmla="*/ 7 h 83"/>
                <a:gd name="T48" fmla="*/ 59 w 74"/>
                <a:gd name="T49" fmla="*/ 18 h 83"/>
                <a:gd name="T50" fmla="*/ 46 w 74"/>
                <a:gd name="T51" fmla="*/ 25 h 83"/>
                <a:gd name="T52" fmla="*/ 42 w 74"/>
                <a:gd name="T53" fmla="*/ 25 h 83"/>
                <a:gd name="T54" fmla="*/ 50 w 74"/>
                <a:gd name="T55" fmla="*/ 10 h 83"/>
                <a:gd name="T56" fmla="*/ 14 w 74"/>
                <a:gd name="T57" fmla="*/ 12 h 83"/>
                <a:gd name="T58" fmla="*/ 15 w 74"/>
                <a:gd name="T59" fmla="*/ 9 h 83"/>
                <a:gd name="T60" fmla="*/ 18 w 74"/>
                <a:gd name="T61" fmla="*/ 8 h 83"/>
                <a:gd name="T62" fmla="*/ 18 w 74"/>
                <a:gd name="T63" fmla="*/ 8 h 83"/>
                <a:gd name="T64" fmla="*/ 23 w 74"/>
                <a:gd name="T65" fmla="*/ 10 h 83"/>
                <a:gd name="T66" fmla="*/ 30 w 74"/>
                <a:gd name="T67" fmla="*/ 23 h 83"/>
                <a:gd name="T68" fmla="*/ 30 w 74"/>
                <a:gd name="T69" fmla="*/ 24 h 83"/>
                <a:gd name="T70" fmla="*/ 29 w 74"/>
                <a:gd name="T71" fmla="*/ 23 h 83"/>
                <a:gd name="T72" fmla="*/ 17 w 74"/>
                <a:gd name="T73" fmla="*/ 17 h 83"/>
                <a:gd name="T74" fmla="*/ 14 w 74"/>
                <a:gd name="T75" fmla="*/ 12 h 83"/>
                <a:gd name="T76" fmla="*/ 32 w 74"/>
                <a:gd name="T77" fmla="*/ 78 h 83"/>
                <a:gd name="T78" fmla="*/ 11 w 74"/>
                <a:gd name="T79" fmla="*/ 78 h 83"/>
                <a:gd name="T80" fmla="*/ 11 w 74"/>
                <a:gd name="T81" fmla="*/ 44 h 83"/>
                <a:gd name="T82" fmla="*/ 32 w 74"/>
                <a:gd name="T83" fmla="*/ 44 h 83"/>
                <a:gd name="T84" fmla="*/ 32 w 74"/>
                <a:gd name="T85" fmla="*/ 78 h 83"/>
                <a:gd name="T86" fmla="*/ 32 w 74"/>
                <a:gd name="T87" fmla="*/ 41 h 83"/>
                <a:gd name="T88" fmla="*/ 6 w 74"/>
                <a:gd name="T89" fmla="*/ 41 h 83"/>
                <a:gd name="T90" fmla="*/ 6 w 74"/>
                <a:gd name="T91" fmla="*/ 31 h 83"/>
                <a:gd name="T92" fmla="*/ 32 w 74"/>
                <a:gd name="T93" fmla="*/ 31 h 83"/>
                <a:gd name="T94" fmla="*/ 32 w 74"/>
                <a:gd name="T95" fmla="*/ 41 h 83"/>
                <a:gd name="T96" fmla="*/ 63 w 74"/>
                <a:gd name="T97" fmla="*/ 78 h 83"/>
                <a:gd name="T98" fmla="*/ 42 w 74"/>
                <a:gd name="T99" fmla="*/ 78 h 83"/>
                <a:gd name="T100" fmla="*/ 42 w 74"/>
                <a:gd name="T101" fmla="*/ 44 h 83"/>
                <a:gd name="T102" fmla="*/ 63 w 74"/>
                <a:gd name="T103" fmla="*/ 44 h 83"/>
                <a:gd name="T104" fmla="*/ 63 w 74"/>
                <a:gd name="T105" fmla="*/ 78 h 83"/>
                <a:gd name="T106" fmla="*/ 69 w 74"/>
                <a:gd name="T107" fmla="*/ 41 h 83"/>
                <a:gd name="T108" fmla="*/ 42 w 74"/>
                <a:gd name="T109" fmla="*/ 41 h 83"/>
                <a:gd name="T110" fmla="*/ 42 w 74"/>
                <a:gd name="T111" fmla="*/ 31 h 83"/>
                <a:gd name="T112" fmla="*/ 69 w 74"/>
                <a:gd name="T113" fmla="*/ 31 h 83"/>
                <a:gd name="T114" fmla="*/ 69 w 74"/>
                <a:gd name="T115" fmla="*/ 4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74" h="83">
                  <a:moveTo>
                    <a:pt x="58" y="25"/>
                  </a:moveTo>
                  <a:cubicBezTo>
                    <a:pt x="60" y="24"/>
                    <a:pt x="61" y="23"/>
                    <a:pt x="63" y="22"/>
                  </a:cubicBezTo>
                  <a:cubicBezTo>
                    <a:pt x="65" y="19"/>
                    <a:pt x="67" y="16"/>
                    <a:pt x="68" y="12"/>
                  </a:cubicBezTo>
                  <a:cubicBezTo>
                    <a:pt x="69" y="9"/>
                    <a:pt x="68" y="5"/>
                    <a:pt x="65" y="3"/>
                  </a:cubicBezTo>
                  <a:cubicBezTo>
                    <a:pt x="63" y="1"/>
                    <a:pt x="61" y="0"/>
                    <a:pt x="58" y="0"/>
                  </a:cubicBezTo>
                  <a:cubicBezTo>
                    <a:pt x="54" y="0"/>
                    <a:pt x="50" y="2"/>
                    <a:pt x="46" y="5"/>
                  </a:cubicBezTo>
                  <a:cubicBezTo>
                    <a:pt x="41" y="11"/>
                    <a:pt x="38" y="18"/>
                    <a:pt x="36" y="24"/>
                  </a:cubicBezTo>
                  <a:cubicBezTo>
                    <a:pt x="35" y="18"/>
                    <a:pt x="32" y="11"/>
                    <a:pt x="27" y="6"/>
                  </a:cubicBezTo>
                  <a:cubicBezTo>
                    <a:pt x="25" y="4"/>
                    <a:pt x="21" y="2"/>
                    <a:pt x="18" y="2"/>
                  </a:cubicBezTo>
                  <a:cubicBezTo>
                    <a:pt x="15" y="2"/>
                    <a:pt x="13" y="3"/>
                    <a:pt x="11" y="5"/>
                  </a:cubicBezTo>
                  <a:cubicBezTo>
                    <a:pt x="7" y="9"/>
                    <a:pt x="8" y="16"/>
                    <a:pt x="12" y="21"/>
                  </a:cubicBezTo>
                  <a:cubicBezTo>
                    <a:pt x="14" y="23"/>
                    <a:pt x="16" y="24"/>
                    <a:pt x="18" y="25"/>
                  </a:cubicBezTo>
                  <a:cubicBezTo>
                    <a:pt x="0" y="25"/>
                    <a:pt x="0" y="25"/>
                    <a:pt x="0" y="25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6" y="46"/>
                    <a:pt x="6" y="46"/>
                    <a:pt x="6" y="46"/>
                  </a:cubicBezTo>
                  <a:cubicBezTo>
                    <a:pt x="6" y="83"/>
                    <a:pt x="6" y="83"/>
                    <a:pt x="6" y="83"/>
                  </a:cubicBezTo>
                  <a:cubicBezTo>
                    <a:pt x="69" y="83"/>
                    <a:pt x="69" y="83"/>
                    <a:pt x="69" y="83"/>
                  </a:cubicBezTo>
                  <a:cubicBezTo>
                    <a:pt x="69" y="46"/>
                    <a:pt x="69" y="46"/>
                    <a:pt x="69" y="46"/>
                  </a:cubicBezTo>
                  <a:cubicBezTo>
                    <a:pt x="74" y="46"/>
                    <a:pt x="74" y="46"/>
                    <a:pt x="74" y="46"/>
                  </a:cubicBezTo>
                  <a:cubicBezTo>
                    <a:pt x="74" y="25"/>
                    <a:pt x="74" y="25"/>
                    <a:pt x="74" y="25"/>
                  </a:cubicBezTo>
                  <a:lnTo>
                    <a:pt x="58" y="25"/>
                  </a:lnTo>
                  <a:close/>
                  <a:moveTo>
                    <a:pt x="50" y="10"/>
                  </a:moveTo>
                  <a:cubicBezTo>
                    <a:pt x="53" y="7"/>
                    <a:pt x="56" y="6"/>
                    <a:pt x="58" y="6"/>
                  </a:cubicBezTo>
                  <a:cubicBezTo>
                    <a:pt x="59" y="6"/>
                    <a:pt x="60" y="6"/>
                    <a:pt x="61" y="7"/>
                  </a:cubicBezTo>
                  <a:cubicBezTo>
                    <a:pt x="63" y="9"/>
                    <a:pt x="62" y="14"/>
                    <a:pt x="59" y="18"/>
                  </a:cubicBezTo>
                  <a:cubicBezTo>
                    <a:pt x="55" y="21"/>
                    <a:pt x="50" y="24"/>
                    <a:pt x="46" y="25"/>
                  </a:cubicBezTo>
                  <a:cubicBezTo>
                    <a:pt x="42" y="25"/>
                    <a:pt x="42" y="25"/>
                    <a:pt x="42" y="25"/>
                  </a:cubicBezTo>
                  <a:cubicBezTo>
                    <a:pt x="43" y="21"/>
                    <a:pt x="46" y="14"/>
                    <a:pt x="50" y="10"/>
                  </a:cubicBezTo>
                  <a:close/>
                  <a:moveTo>
                    <a:pt x="14" y="12"/>
                  </a:moveTo>
                  <a:cubicBezTo>
                    <a:pt x="14" y="12"/>
                    <a:pt x="14" y="10"/>
                    <a:pt x="15" y="9"/>
                  </a:cubicBezTo>
                  <a:cubicBezTo>
                    <a:pt x="16" y="8"/>
                    <a:pt x="17" y="8"/>
                    <a:pt x="18" y="8"/>
                  </a:cubicBezTo>
                  <a:cubicBezTo>
                    <a:pt x="18" y="8"/>
                    <a:pt x="18" y="8"/>
                    <a:pt x="18" y="8"/>
                  </a:cubicBezTo>
                  <a:cubicBezTo>
                    <a:pt x="20" y="8"/>
                    <a:pt x="22" y="9"/>
                    <a:pt x="23" y="10"/>
                  </a:cubicBezTo>
                  <a:cubicBezTo>
                    <a:pt x="26" y="13"/>
                    <a:pt x="28" y="18"/>
                    <a:pt x="30" y="23"/>
                  </a:cubicBezTo>
                  <a:cubicBezTo>
                    <a:pt x="30" y="23"/>
                    <a:pt x="30" y="23"/>
                    <a:pt x="30" y="24"/>
                  </a:cubicBezTo>
                  <a:cubicBezTo>
                    <a:pt x="30" y="24"/>
                    <a:pt x="29" y="24"/>
                    <a:pt x="29" y="23"/>
                  </a:cubicBezTo>
                  <a:cubicBezTo>
                    <a:pt x="24" y="22"/>
                    <a:pt x="19" y="20"/>
                    <a:pt x="17" y="17"/>
                  </a:cubicBezTo>
                  <a:cubicBezTo>
                    <a:pt x="15" y="16"/>
                    <a:pt x="14" y="14"/>
                    <a:pt x="14" y="12"/>
                  </a:cubicBezTo>
                  <a:close/>
                  <a:moveTo>
                    <a:pt x="32" y="78"/>
                  </a:moveTo>
                  <a:cubicBezTo>
                    <a:pt x="11" y="78"/>
                    <a:pt x="11" y="78"/>
                    <a:pt x="11" y="78"/>
                  </a:cubicBezTo>
                  <a:cubicBezTo>
                    <a:pt x="11" y="44"/>
                    <a:pt x="11" y="44"/>
                    <a:pt x="11" y="44"/>
                  </a:cubicBezTo>
                  <a:cubicBezTo>
                    <a:pt x="32" y="44"/>
                    <a:pt x="32" y="44"/>
                    <a:pt x="32" y="44"/>
                  </a:cubicBezTo>
                  <a:lnTo>
                    <a:pt x="32" y="78"/>
                  </a:lnTo>
                  <a:close/>
                  <a:moveTo>
                    <a:pt x="32" y="41"/>
                  </a:moveTo>
                  <a:cubicBezTo>
                    <a:pt x="6" y="41"/>
                    <a:pt x="6" y="41"/>
                    <a:pt x="6" y="41"/>
                  </a:cubicBezTo>
                  <a:cubicBezTo>
                    <a:pt x="6" y="31"/>
                    <a:pt x="6" y="31"/>
                    <a:pt x="6" y="31"/>
                  </a:cubicBezTo>
                  <a:cubicBezTo>
                    <a:pt x="32" y="31"/>
                    <a:pt x="32" y="31"/>
                    <a:pt x="32" y="31"/>
                  </a:cubicBezTo>
                  <a:lnTo>
                    <a:pt x="32" y="41"/>
                  </a:lnTo>
                  <a:close/>
                  <a:moveTo>
                    <a:pt x="63" y="78"/>
                  </a:moveTo>
                  <a:cubicBezTo>
                    <a:pt x="42" y="78"/>
                    <a:pt x="42" y="78"/>
                    <a:pt x="42" y="78"/>
                  </a:cubicBezTo>
                  <a:cubicBezTo>
                    <a:pt x="42" y="44"/>
                    <a:pt x="42" y="44"/>
                    <a:pt x="42" y="44"/>
                  </a:cubicBezTo>
                  <a:cubicBezTo>
                    <a:pt x="63" y="44"/>
                    <a:pt x="63" y="44"/>
                    <a:pt x="63" y="44"/>
                  </a:cubicBezTo>
                  <a:lnTo>
                    <a:pt x="63" y="78"/>
                  </a:lnTo>
                  <a:close/>
                  <a:moveTo>
                    <a:pt x="69" y="41"/>
                  </a:moveTo>
                  <a:cubicBezTo>
                    <a:pt x="42" y="41"/>
                    <a:pt x="42" y="41"/>
                    <a:pt x="42" y="41"/>
                  </a:cubicBezTo>
                  <a:cubicBezTo>
                    <a:pt x="42" y="31"/>
                    <a:pt x="42" y="31"/>
                    <a:pt x="42" y="31"/>
                  </a:cubicBezTo>
                  <a:cubicBezTo>
                    <a:pt x="69" y="31"/>
                    <a:pt x="69" y="31"/>
                    <a:pt x="69" y="31"/>
                  </a:cubicBezTo>
                  <a:lnTo>
                    <a:pt x="69" y="4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0" name="Freeform 39">
              <a:extLst>
                <a:ext uri="{FF2B5EF4-FFF2-40B4-BE49-F238E27FC236}">
                  <a16:creationId xmlns:a16="http://schemas.microsoft.com/office/drawing/2014/main" id="{06491838-3473-4248-8870-C03B6A9CF77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59" y="2360"/>
              <a:ext cx="95" cy="78"/>
            </a:xfrm>
            <a:custGeom>
              <a:avLst/>
              <a:gdLst>
                <a:gd name="T0" fmla="*/ 1 w 77"/>
                <a:gd name="T1" fmla="*/ 42 h 63"/>
                <a:gd name="T2" fmla="*/ 8 w 77"/>
                <a:gd name="T3" fmla="*/ 55 h 63"/>
                <a:gd name="T4" fmla="*/ 21 w 77"/>
                <a:gd name="T5" fmla="*/ 61 h 63"/>
                <a:gd name="T6" fmla="*/ 38 w 77"/>
                <a:gd name="T7" fmla="*/ 63 h 63"/>
                <a:gd name="T8" fmla="*/ 56 w 77"/>
                <a:gd name="T9" fmla="*/ 61 h 63"/>
                <a:gd name="T10" fmla="*/ 69 w 77"/>
                <a:gd name="T11" fmla="*/ 55 h 63"/>
                <a:gd name="T12" fmla="*/ 76 w 77"/>
                <a:gd name="T13" fmla="*/ 42 h 63"/>
                <a:gd name="T14" fmla="*/ 71 w 77"/>
                <a:gd name="T15" fmla="*/ 16 h 63"/>
                <a:gd name="T16" fmla="*/ 72 w 77"/>
                <a:gd name="T17" fmla="*/ 11 h 63"/>
                <a:gd name="T18" fmla="*/ 70 w 77"/>
                <a:gd name="T19" fmla="*/ 0 h 63"/>
                <a:gd name="T20" fmla="*/ 67 w 77"/>
                <a:gd name="T21" fmla="*/ 0 h 63"/>
                <a:gd name="T22" fmla="*/ 60 w 77"/>
                <a:gd name="T23" fmla="*/ 3 h 63"/>
                <a:gd name="T24" fmla="*/ 38 w 77"/>
                <a:gd name="T25" fmla="*/ 5 h 63"/>
                <a:gd name="T26" fmla="*/ 17 w 77"/>
                <a:gd name="T27" fmla="*/ 3 h 63"/>
                <a:gd name="T28" fmla="*/ 9 w 77"/>
                <a:gd name="T29" fmla="*/ 0 h 63"/>
                <a:gd name="T30" fmla="*/ 7 w 77"/>
                <a:gd name="T31" fmla="*/ 0 h 63"/>
                <a:gd name="T32" fmla="*/ 5 w 77"/>
                <a:gd name="T33" fmla="*/ 11 h 63"/>
                <a:gd name="T34" fmla="*/ 6 w 77"/>
                <a:gd name="T35" fmla="*/ 16 h 63"/>
                <a:gd name="T36" fmla="*/ 9 w 77"/>
                <a:gd name="T37" fmla="*/ 42 h 63"/>
                <a:gd name="T38" fmla="*/ 18 w 77"/>
                <a:gd name="T39" fmla="*/ 30 h 63"/>
                <a:gd name="T40" fmla="*/ 27 w 77"/>
                <a:gd name="T41" fmla="*/ 29 h 63"/>
                <a:gd name="T42" fmla="*/ 38 w 77"/>
                <a:gd name="T43" fmla="*/ 30 h 63"/>
                <a:gd name="T44" fmla="*/ 49 w 77"/>
                <a:gd name="T45" fmla="*/ 29 h 63"/>
                <a:gd name="T46" fmla="*/ 59 w 77"/>
                <a:gd name="T47" fmla="*/ 30 h 63"/>
                <a:gd name="T48" fmla="*/ 67 w 77"/>
                <a:gd name="T49" fmla="*/ 42 h 63"/>
                <a:gd name="T50" fmla="*/ 64 w 77"/>
                <a:gd name="T51" fmla="*/ 52 h 63"/>
                <a:gd name="T52" fmla="*/ 56 w 77"/>
                <a:gd name="T53" fmla="*/ 57 h 63"/>
                <a:gd name="T54" fmla="*/ 45 w 77"/>
                <a:gd name="T55" fmla="*/ 58 h 63"/>
                <a:gd name="T56" fmla="*/ 31 w 77"/>
                <a:gd name="T57" fmla="*/ 58 h 63"/>
                <a:gd name="T58" fmla="*/ 20 w 77"/>
                <a:gd name="T59" fmla="*/ 57 h 63"/>
                <a:gd name="T60" fmla="*/ 12 w 77"/>
                <a:gd name="T61" fmla="*/ 52 h 63"/>
                <a:gd name="T62" fmla="*/ 9 w 77"/>
                <a:gd name="T63" fmla="*/ 42 h 63"/>
                <a:gd name="T64" fmla="*/ 53 w 77"/>
                <a:gd name="T65" fmla="*/ 48 h 63"/>
                <a:gd name="T66" fmla="*/ 53 w 77"/>
                <a:gd name="T67" fmla="*/ 34 h 63"/>
                <a:gd name="T68" fmla="*/ 19 w 77"/>
                <a:gd name="T69" fmla="*/ 41 h 63"/>
                <a:gd name="T70" fmla="*/ 29 w 77"/>
                <a:gd name="T71" fmla="*/ 41 h 63"/>
                <a:gd name="T72" fmla="*/ 19 w 77"/>
                <a:gd name="T73" fmla="*/ 41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77" h="63">
                  <a:moveTo>
                    <a:pt x="0" y="32"/>
                  </a:moveTo>
                  <a:cubicBezTo>
                    <a:pt x="0" y="36"/>
                    <a:pt x="0" y="39"/>
                    <a:pt x="1" y="42"/>
                  </a:cubicBezTo>
                  <a:cubicBezTo>
                    <a:pt x="1" y="45"/>
                    <a:pt x="2" y="47"/>
                    <a:pt x="3" y="49"/>
                  </a:cubicBezTo>
                  <a:cubicBezTo>
                    <a:pt x="5" y="51"/>
                    <a:pt x="6" y="53"/>
                    <a:pt x="8" y="55"/>
                  </a:cubicBezTo>
                  <a:cubicBezTo>
                    <a:pt x="10" y="56"/>
                    <a:pt x="12" y="58"/>
                    <a:pt x="14" y="59"/>
                  </a:cubicBezTo>
                  <a:cubicBezTo>
                    <a:pt x="16" y="60"/>
                    <a:pt x="18" y="60"/>
                    <a:pt x="21" y="61"/>
                  </a:cubicBezTo>
                  <a:cubicBezTo>
                    <a:pt x="23" y="62"/>
                    <a:pt x="26" y="62"/>
                    <a:pt x="29" y="62"/>
                  </a:cubicBezTo>
                  <a:cubicBezTo>
                    <a:pt x="32" y="63"/>
                    <a:pt x="35" y="63"/>
                    <a:pt x="38" y="63"/>
                  </a:cubicBezTo>
                  <a:cubicBezTo>
                    <a:pt x="42" y="63"/>
                    <a:pt x="45" y="63"/>
                    <a:pt x="47" y="62"/>
                  </a:cubicBezTo>
                  <a:cubicBezTo>
                    <a:pt x="50" y="62"/>
                    <a:pt x="53" y="62"/>
                    <a:pt x="56" y="61"/>
                  </a:cubicBezTo>
                  <a:cubicBezTo>
                    <a:pt x="58" y="60"/>
                    <a:pt x="61" y="60"/>
                    <a:pt x="63" y="59"/>
                  </a:cubicBezTo>
                  <a:cubicBezTo>
                    <a:pt x="65" y="58"/>
                    <a:pt x="67" y="56"/>
                    <a:pt x="69" y="55"/>
                  </a:cubicBezTo>
                  <a:cubicBezTo>
                    <a:pt x="71" y="53"/>
                    <a:pt x="72" y="51"/>
                    <a:pt x="73" y="49"/>
                  </a:cubicBezTo>
                  <a:cubicBezTo>
                    <a:pt x="74" y="47"/>
                    <a:pt x="75" y="45"/>
                    <a:pt x="76" y="42"/>
                  </a:cubicBezTo>
                  <a:cubicBezTo>
                    <a:pt x="77" y="39"/>
                    <a:pt x="77" y="36"/>
                    <a:pt x="77" y="32"/>
                  </a:cubicBezTo>
                  <a:cubicBezTo>
                    <a:pt x="77" y="26"/>
                    <a:pt x="75" y="21"/>
                    <a:pt x="71" y="16"/>
                  </a:cubicBezTo>
                  <a:cubicBezTo>
                    <a:pt x="71" y="16"/>
                    <a:pt x="71" y="15"/>
                    <a:pt x="71" y="14"/>
                  </a:cubicBezTo>
                  <a:cubicBezTo>
                    <a:pt x="71" y="13"/>
                    <a:pt x="72" y="12"/>
                    <a:pt x="72" y="11"/>
                  </a:cubicBezTo>
                  <a:cubicBezTo>
                    <a:pt x="72" y="9"/>
                    <a:pt x="72" y="8"/>
                    <a:pt x="72" y="6"/>
                  </a:cubicBezTo>
                  <a:cubicBezTo>
                    <a:pt x="71" y="4"/>
                    <a:pt x="71" y="2"/>
                    <a:pt x="70" y="0"/>
                  </a:cubicBezTo>
                  <a:cubicBezTo>
                    <a:pt x="69" y="0"/>
                    <a:pt x="69" y="0"/>
                    <a:pt x="69" y="0"/>
                  </a:cubicBezTo>
                  <a:cubicBezTo>
                    <a:pt x="69" y="0"/>
                    <a:pt x="68" y="0"/>
                    <a:pt x="67" y="0"/>
                  </a:cubicBezTo>
                  <a:cubicBezTo>
                    <a:pt x="67" y="0"/>
                    <a:pt x="65" y="0"/>
                    <a:pt x="64" y="1"/>
                  </a:cubicBezTo>
                  <a:cubicBezTo>
                    <a:pt x="63" y="1"/>
                    <a:pt x="61" y="2"/>
                    <a:pt x="60" y="3"/>
                  </a:cubicBezTo>
                  <a:cubicBezTo>
                    <a:pt x="58" y="4"/>
                    <a:pt x="56" y="5"/>
                    <a:pt x="53" y="6"/>
                  </a:cubicBezTo>
                  <a:cubicBezTo>
                    <a:pt x="50" y="5"/>
                    <a:pt x="45" y="5"/>
                    <a:pt x="38" y="5"/>
                  </a:cubicBezTo>
                  <a:cubicBezTo>
                    <a:pt x="32" y="5"/>
                    <a:pt x="27" y="5"/>
                    <a:pt x="23" y="6"/>
                  </a:cubicBezTo>
                  <a:cubicBezTo>
                    <a:pt x="21" y="5"/>
                    <a:pt x="19" y="4"/>
                    <a:pt x="17" y="3"/>
                  </a:cubicBezTo>
                  <a:cubicBezTo>
                    <a:pt x="15" y="2"/>
                    <a:pt x="14" y="1"/>
                    <a:pt x="12" y="1"/>
                  </a:cubicBezTo>
                  <a:cubicBezTo>
                    <a:pt x="11" y="0"/>
                    <a:pt x="10" y="0"/>
                    <a:pt x="9" y="0"/>
                  </a:cubicBezTo>
                  <a:cubicBezTo>
                    <a:pt x="8" y="0"/>
                    <a:pt x="8" y="0"/>
                    <a:pt x="7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6" y="2"/>
                    <a:pt x="5" y="4"/>
                    <a:pt x="5" y="6"/>
                  </a:cubicBezTo>
                  <a:cubicBezTo>
                    <a:pt x="5" y="8"/>
                    <a:pt x="5" y="9"/>
                    <a:pt x="5" y="11"/>
                  </a:cubicBezTo>
                  <a:cubicBezTo>
                    <a:pt x="5" y="12"/>
                    <a:pt x="5" y="13"/>
                    <a:pt x="5" y="14"/>
                  </a:cubicBezTo>
                  <a:cubicBezTo>
                    <a:pt x="6" y="15"/>
                    <a:pt x="6" y="16"/>
                    <a:pt x="6" y="16"/>
                  </a:cubicBezTo>
                  <a:cubicBezTo>
                    <a:pt x="2" y="21"/>
                    <a:pt x="0" y="26"/>
                    <a:pt x="0" y="32"/>
                  </a:cubicBezTo>
                  <a:close/>
                  <a:moveTo>
                    <a:pt x="9" y="42"/>
                  </a:moveTo>
                  <a:cubicBezTo>
                    <a:pt x="9" y="38"/>
                    <a:pt x="11" y="35"/>
                    <a:pt x="14" y="32"/>
                  </a:cubicBezTo>
                  <a:cubicBezTo>
                    <a:pt x="15" y="31"/>
                    <a:pt x="16" y="30"/>
                    <a:pt x="18" y="30"/>
                  </a:cubicBezTo>
                  <a:cubicBezTo>
                    <a:pt x="19" y="29"/>
                    <a:pt x="20" y="29"/>
                    <a:pt x="22" y="29"/>
                  </a:cubicBezTo>
                  <a:cubicBezTo>
                    <a:pt x="24" y="29"/>
                    <a:pt x="25" y="29"/>
                    <a:pt x="27" y="29"/>
                  </a:cubicBezTo>
                  <a:cubicBezTo>
                    <a:pt x="28" y="29"/>
                    <a:pt x="30" y="29"/>
                    <a:pt x="32" y="29"/>
                  </a:cubicBezTo>
                  <a:cubicBezTo>
                    <a:pt x="35" y="30"/>
                    <a:pt x="36" y="30"/>
                    <a:pt x="38" y="30"/>
                  </a:cubicBezTo>
                  <a:cubicBezTo>
                    <a:pt x="40" y="30"/>
                    <a:pt x="42" y="30"/>
                    <a:pt x="44" y="29"/>
                  </a:cubicBezTo>
                  <a:cubicBezTo>
                    <a:pt x="46" y="29"/>
                    <a:pt x="48" y="29"/>
                    <a:pt x="49" y="29"/>
                  </a:cubicBezTo>
                  <a:cubicBezTo>
                    <a:pt x="51" y="29"/>
                    <a:pt x="52" y="29"/>
                    <a:pt x="54" y="29"/>
                  </a:cubicBezTo>
                  <a:cubicBezTo>
                    <a:pt x="56" y="29"/>
                    <a:pt x="57" y="29"/>
                    <a:pt x="59" y="30"/>
                  </a:cubicBezTo>
                  <a:cubicBezTo>
                    <a:pt x="60" y="30"/>
                    <a:pt x="61" y="31"/>
                    <a:pt x="62" y="32"/>
                  </a:cubicBezTo>
                  <a:cubicBezTo>
                    <a:pt x="65" y="35"/>
                    <a:pt x="67" y="38"/>
                    <a:pt x="67" y="42"/>
                  </a:cubicBezTo>
                  <a:cubicBezTo>
                    <a:pt x="67" y="44"/>
                    <a:pt x="67" y="46"/>
                    <a:pt x="66" y="48"/>
                  </a:cubicBezTo>
                  <a:cubicBezTo>
                    <a:pt x="66" y="49"/>
                    <a:pt x="65" y="51"/>
                    <a:pt x="64" y="52"/>
                  </a:cubicBezTo>
                  <a:cubicBezTo>
                    <a:pt x="63" y="53"/>
                    <a:pt x="62" y="54"/>
                    <a:pt x="61" y="55"/>
                  </a:cubicBezTo>
                  <a:cubicBezTo>
                    <a:pt x="59" y="55"/>
                    <a:pt x="58" y="56"/>
                    <a:pt x="56" y="57"/>
                  </a:cubicBezTo>
                  <a:cubicBezTo>
                    <a:pt x="55" y="57"/>
                    <a:pt x="53" y="57"/>
                    <a:pt x="51" y="58"/>
                  </a:cubicBezTo>
                  <a:cubicBezTo>
                    <a:pt x="48" y="58"/>
                    <a:pt x="46" y="58"/>
                    <a:pt x="45" y="58"/>
                  </a:cubicBezTo>
                  <a:cubicBezTo>
                    <a:pt x="43" y="58"/>
                    <a:pt x="41" y="58"/>
                    <a:pt x="38" y="58"/>
                  </a:cubicBezTo>
                  <a:cubicBezTo>
                    <a:pt x="35" y="58"/>
                    <a:pt x="33" y="58"/>
                    <a:pt x="31" y="58"/>
                  </a:cubicBezTo>
                  <a:cubicBezTo>
                    <a:pt x="30" y="58"/>
                    <a:pt x="28" y="58"/>
                    <a:pt x="25" y="58"/>
                  </a:cubicBezTo>
                  <a:cubicBezTo>
                    <a:pt x="23" y="57"/>
                    <a:pt x="21" y="57"/>
                    <a:pt x="20" y="57"/>
                  </a:cubicBezTo>
                  <a:cubicBezTo>
                    <a:pt x="19" y="56"/>
                    <a:pt x="17" y="55"/>
                    <a:pt x="16" y="55"/>
                  </a:cubicBezTo>
                  <a:cubicBezTo>
                    <a:pt x="14" y="54"/>
                    <a:pt x="13" y="53"/>
                    <a:pt x="12" y="52"/>
                  </a:cubicBezTo>
                  <a:cubicBezTo>
                    <a:pt x="11" y="51"/>
                    <a:pt x="11" y="49"/>
                    <a:pt x="10" y="48"/>
                  </a:cubicBezTo>
                  <a:cubicBezTo>
                    <a:pt x="9" y="46"/>
                    <a:pt x="9" y="44"/>
                    <a:pt x="9" y="42"/>
                  </a:cubicBezTo>
                  <a:close/>
                  <a:moveTo>
                    <a:pt x="48" y="41"/>
                  </a:moveTo>
                  <a:cubicBezTo>
                    <a:pt x="48" y="45"/>
                    <a:pt x="50" y="48"/>
                    <a:pt x="53" y="48"/>
                  </a:cubicBezTo>
                  <a:cubicBezTo>
                    <a:pt x="55" y="48"/>
                    <a:pt x="58" y="45"/>
                    <a:pt x="58" y="41"/>
                  </a:cubicBezTo>
                  <a:cubicBezTo>
                    <a:pt x="58" y="37"/>
                    <a:pt x="55" y="34"/>
                    <a:pt x="53" y="34"/>
                  </a:cubicBezTo>
                  <a:cubicBezTo>
                    <a:pt x="50" y="34"/>
                    <a:pt x="48" y="37"/>
                    <a:pt x="48" y="41"/>
                  </a:cubicBezTo>
                  <a:close/>
                  <a:moveTo>
                    <a:pt x="19" y="41"/>
                  </a:moveTo>
                  <a:cubicBezTo>
                    <a:pt x="19" y="45"/>
                    <a:pt x="21" y="48"/>
                    <a:pt x="24" y="48"/>
                  </a:cubicBezTo>
                  <a:cubicBezTo>
                    <a:pt x="27" y="48"/>
                    <a:pt x="29" y="45"/>
                    <a:pt x="29" y="41"/>
                  </a:cubicBezTo>
                  <a:cubicBezTo>
                    <a:pt x="29" y="37"/>
                    <a:pt x="27" y="34"/>
                    <a:pt x="24" y="34"/>
                  </a:cubicBezTo>
                  <a:cubicBezTo>
                    <a:pt x="21" y="34"/>
                    <a:pt x="19" y="37"/>
                    <a:pt x="19" y="4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1" name="Freeform 40">
              <a:extLst>
                <a:ext uri="{FF2B5EF4-FFF2-40B4-BE49-F238E27FC236}">
                  <a16:creationId xmlns:a16="http://schemas.microsoft.com/office/drawing/2014/main" id="{7286DAE3-B15F-49D9-8870-16F1F897D0F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62" y="1351"/>
              <a:ext cx="154" cy="154"/>
            </a:xfrm>
            <a:custGeom>
              <a:avLst/>
              <a:gdLst>
                <a:gd name="T0" fmla="*/ 0 w 125"/>
                <a:gd name="T1" fmla="*/ 63 h 125"/>
                <a:gd name="T2" fmla="*/ 125 w 125"/>
                <a:gd name="T3" fmla="*/ 63 h 125"/>
                <a:gd name="T4" fmla="*/ 98 w 125"/>
                <a:gd name="T5" fmla="*/ 83 h 125"/>
                <a:gd name="T6" fmla="*/ 117 w 125"/>
                <a:gd name="T7" fmla="*/ 67 h 125"/>
                <a:gd name="T8" fmla="*/ 98 w 125"/>
                <a:gd name="T9" fmla="*/ 83 h 125"/>
                <a:gd name="T10" fmla="*/ 25 w 125"/>
                <a:gd name="T11" fmla="*/ 58 h 125"/>
                <a:gd name="T12" fmla="*/ 13 w 125"/>
                <a:gd name="T13" fmla="*/ 42 h 125"/>
                <a:gd name="T14" fmla="*/ 90 w 125"/>
                <a:gd name="T15" fmla="*/ 42 h 125"/>
                <a:gd name="T16" fmla="*/ 67 w 125"/>
                <a:gd name="T17" fmla="*/ 58 h 125"/>
                <a:gd name="T18" fmla="*/ 90 w 125"/>
                <a:gd name="T19" fmla="*/ 42 h 125"/>
                <a:gd name="T20" fmla="*/ 67 w 125"/>
                <a:gd name="T21" fmla="*/ 9 h 125"/>
                <a:gd name="T22" fmla="*/ 82 w 125"/>
                <a:gd name="T23" fmla="*/ 23 h 125"/>
                <a:gd name="T24" fmla="*/ 67 w 125"/>
                <a:gd name="T25" fmla="*/ 33 h 125"/>
                <a:gd name="T26" fmla="*/ 53 w 125"/>
                <a:gd name="T27" fmla="*/ 12 h 125"/>
                <a:gd name="T28" fmla="*/ 59 w 125"/>
                <a:gd name="T29" fmla="*/ 33 h 125"/>
                <a:gd name="T30" fmla="*/ 43 w 125"/>
                <a:gd name="T31" fmla="*/ 23 h 125"/>
                <a:gd name="T32" fmla="*/ 59 w 125"/>
                <a:gd name="T33" fmla="*/ 58 h 125"/>
                <a:gd name="T34" fmla="*/ 36 w 125"/>
                <a:gd name="T35" fmla="*/ 42 h 125"/>
                <a:gd name="T36" fmla="*/ 13 w 125"/>
                <a:gd name="T37" fmla="*/ 83 h 125"/>
                <a:gd name="T38" fmla="*/ 25 w 125"/>
                <a:gd name="T39" fmla="*/ 67 h 125"/>
                <a:gd name="T40" fmla="*/ 13 w 125"/>
                <a:gd name="T41" fmla="*/ 83 h 125"/>
                <a:gd name="T42" fmla="*/ 59 w 125"/>
                <a:gd name="T43" fmla="*/ 67 h 125"/>
                <a:gd name="T44" fmla="*/ 36 w 125"/>
                <a:gd name="T45" fmla="*/ 83 h 125"/>
                <a:gd name="T46" fmla="*/ 59 w 125"/>
                <a:gd name="T47" fmla="*/ 92 h 125"/>
                <a:gd name="T48" fmla="*/ 53 w 125"/>
                <a:gd name="T49" fmla="*/ 113 h 125"/>
                <a:gd name="T50" fmla="*/ 38 w 125"/>
                <a:gd name="T51" fmla="*/ 92 h 125"/>
                <a:gd name="T52" fmla="*/ 82 w 125"/>
                <a:gd name="T53" fmla="*/ 102 h 125"/>
                <a:gd name="T54" fmla="*/ 67 w 125"/>
                <a:gd name="T55" fmla="*/ 116 h 125"/>
                <a:gd name="T56" fmla="*/ 87 w 125"/>
                <a:gd name="T57" fmla="*/ 92 h 125"/>
                <a:gd name="T58" fmla="*/ 67 w 125"/>
                <a:gd name="T59" fmla="*/ 83 h 125"/>
                <a:gd name="T60" fmla="*/ 92 w 125"/>
                <a:gd name="T61" fmla="*/ 67 h 125"/>
                <a:gd name="T62" fmla="*/ 67 w 125"/>
                <a:gd name="T63" fmla="*/ 83 h 125"/>
                <a:gd name="T64" fmla="*/ 98 w 125"/>
                <a:gd name="T65" fmla="*/ 42 h 125"/>
                <a:gd name="T66" fmla="*/ 117 w 125"/>
                <a:gd name="T67" fmla="*/ 58 h 125"/>
                <a:gd name="T68" fmla="*/ 108 w 125"/>
                <a:gd name="T69" fmla="*/ 33 h 125"/>
                <a:gd name="T70" fmla="*/ 86 w 125"/>
                <a:gd name="T71" fmla="*/ 14 h 125"/>
                <a:gd name="T72" fmla="*/ 108 w 125"/>
                <a:gd name="T73" fmla="*/ 33 h 125"/>
                <a:gd name="T74" fmla="*/ 39 w 125"/>
                <a:gd name="T75" fmla="*/ 14 h 125"/>
                <a:gd name="T76" fmla="*/ 17 w 125"/>
                <a:gd name="T77" fmla="*/ 33 h 125"/>
                <a:gd name="T78" fmla="*/ 17 w 125"/>
                <a:gd name="T79" fmla="*/ 92 h 125"/>
                <a:gd name="T80" fmla="*/ 39 w 125"/>
                <a:gd name="T81" fmla="*/ 111 h 125"/>
                <a:gd name="T82" fmla="*/ 17 w 125"/>
                <a:gd name="T83" fmla="*/ 92 h 125"/>
                <a:gd name="T84" fmla="*/ 86 w 125"/>
                <a:gd name="T85" fmla="*/ 111 h 125"/>
                <a:gd name="T86" fmla="*/ 108 w 125"/>
                <a:gd name="T87" fmla="*/ 92 h 1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125" h="125">
                  <a:moveTo>
                    <a:pt x="63" y="0"/>
                  </a:moveTo>
                  <a:cubicBezTo>
                    <a:pt x="28" y="0"/>
                    <a:pt x="0" y="28"/>
                    <a:pt x="0" y="63"/>
                  </a:cubicBezTo>
                  <a:cubicBezTo>
                    <a:pt x="0" y="97"/>
                    <a:pt x="28" y="125"/>
                    <a:pt x="63" y="125"/>
                  </a:cubicBezTo>
                  <a:cubicBezTo>
                    <a:pt x="97" y="125"/>
                    <a:pt x="125" y="97"/>
                    <a:pt x="125" y="63"/>
                  </a:cubicBezTo>
                  <a:cubicBezTo>
                    <a:pt x="125" y="28"/>
                    <a:pt x="97" y="0"/>
                    <a:pt x="63" y="0"/>
                  </a:cubicBezTo>
                  <a:close/>
                  <a:moveTo>
                    <a:pt x="98" y="83"/>
                  </a:moveTo>
                  <a:cubicBezTo>
                    <a:pt x="99" y="78"/>
                    <a:pt x="100" y="72"/>
                    <a:pt x="100" y="67"/>
                  </a:cubicBezTo>
                  <a:cubicBezTo>
                    <a:pt x="117" y="67"/>
                    <a:pt x="117" y="67"/>
                    <a:pt x="117" y="67"/>
                  </a:cubicBezTo>
                  <a:cubicBezTo>
                    <a:pt x="116" y="72"/>
                    <a:pt x="115" y="78"/>
                    <a:pt x="113" y="83"/>
                  </a:cubicBezTo>
                  <a:lnTo>
                    <a:pt x="98" y="83"/>
                  </a:lnTo>
                  <a:close/>
                  <a:moveTo>
                    <a:pt x="27" y="42"/>
                  </a:moveTo>
                  <a:cubicBezTo>
                    <a:pt x="26" y="47"/>
                    <a:pt x="26" y="53"/>
                    <a:pt x="25" y="58"/>
                  </a:cubicBezTo>
                  <a:cubicBezTo>
                    <a:pt x="9" y="58"/>
                    <a:pt x="9" y="58"/>
                    <a:pt x="9" y="58"/>
                  </a:cubicBezTo>
                  <a:cubicBezTo>
                    <a:pt x="9" y="53"/>
                    <a:pt x="11" y="47"/>
                    <a:pt x="13" y="42"/>
                  </a:cubicBezTo>
                  <a:lnTo>
                    <a:pt x="27" y="42"/>
                  </a:lnTo>
                  <a:close/>
                  <a:moveTo>
                    <a:pt x="90" y="42"/>
                  </a:moveTo>
                  <a:cubicBezTo>
                    <a:pt x="91" y="47"/>
                    <a:pt x="92" y="53"/>
                    <a:pt x="92" y="58"/>
                  </a:cubicBezTo>
                  <a:cubicBezTo>
                    <a:pt x="67" y="58"/>
                    <a:pt x="67" y="58"/>
                    <a:pt x="67" y="58"/>
                  </a:cubicBezTo>
                  <a:cubicBezTo>
                    <a:pt x="67" y="42"/>
                    <a:pt x="67" y="42"/>
                    <a:pt x="67" y="42"/>
                  </a:cubicBezTo>
                  <a:lnTo>
                    <a:pt x="90" y="42"/>
                  </a:lnTo>
                  <a:close/>
                  <a:moveTo>
                    <a:pt x="67" y="33"/>
                  </a:moveTo>
                  <a:cubicBezTo>
                    <a:pt x="67" y="9"/>
                    <a:pt x="67" y="9"/>
                    <a:pt x="67" y="9"/>
                  </a:cubicBezTo>
                  <a:cubicBezTo>
                    <a:pt x="69" y="10"/>
                    <a:pt x="71" y="11"/>
                    <a:pt x="73" y="12"/>
                  </a:cubicBezTo>
                  <a:cubicBezTo>
                    <a:pt x="76" y="14"/>
                    <a:pt x="79" y="18"/>
                    <a:pt x="82" y="23"/>
                  </a:cubicBezTo>
                  <a:cubicBezTo>
                    <a:pt x="84" y="26"/>
                    <a:pt x="86" y="30"/>
                    <a:pt x="87" y="33"/>
                  </a:cubicBezTo>
                  <a:cubicBezTo>
                    <a:pt x="67" y="33"/>
                    <a:pt x="67" y="33"/>
                    <a:pt x="67" y="33"/>
                  </a:cubicBezTo>
                  <a:close/>
                  <a:moveTo>
                    <a:pt x="43" y="23"/>
                  </a:moveTo>
                  <a:cubicBezTo>
                    <a:pt x="46" y="18"/>
                    <a:pt x="50" y="14"/>
                    <a:pt x="53" y="12"/>
                  </a:cubicBezTo>
                  <a:cubicBezTo>
                    <a:pt x="55" y="11"/>
                    <a:pt x="57" y="10"/>
                    <a:pt x="59" y="9"/>
                  </a:cubicBezTo>
                  <a:cubicBezTo>
                    <a:pt x="59" y="33"/>
                    <a:pt x="59" y="33"/>
                    <a:pt x="59" y="33"/>
                  </a:cubicBezTo>
                  <a:cubicBezTo>
                    <a:pt x="38" y="33"/>
                    <a:pt x="38" y="33"/>
                    <a:pt x="38" y="33"/>
                  </a:cubicBezTo>
                  <a:cubicBezTo>
                    <a:pt x="40" y="30"/>
                    <a:pt x="41" y="26"/>
                    <a:pt x="43" y="23"/>
                  </a:cubicBezTo>
                  <a:close/>
                  <a:moveTo>
                    <a:pt x="59" y="42"/>
                  </a:moveTo>
                  <a:cubicBezTo>
                    <a:pt x="59" y="58"/>
                    <a:pt x="59" y="58"/>
                    <a:pt x="59" y="58"/>
                  </a:cubicBezTo>
                  <a:cubicBezTo>
                    <a:pt x="34" y="58"/>
                    <a:pt x="34" y="58"/>
                    <a:pt x="34" y="58"/>
                  </a:cubicBezTo>
                  <a:cubicBezTo>
                    <a:pt x="34" y="53"/>
                    <a:pt x="35" y="47"/>
                    <a:pt x="36" y="42"/>
                  </a:cubicBezTo>
                  <a:lnTo>
                    <a:pt x="59" y="42"/>
                  </a:lnTo>
                  <a:close/>
                  <a:moveTo>
                    <a:pt x="13" y="83"/>
                  </a:moveTo>
                  <a:cubicBezTo>
                    <a:pt x="11" y="78"/>
                    <a:pt x="9" y="72"/>
                    <a:pt x="9" y="67"/>
                  </a:cubicBezTo>
                  <a:cubicBezTo>
                    <a:pt x="25" y="67"/>
                    <a:pt x="25" y="67"/>
                    <a:pt x="25" y="67"/>
                  </a:cubicBezTo>
                  <a:cubicBezTo>
                    <a:pt x="26" y="72"/>
                    <a:pt x="26" y="78"/>
                    <a:pt x="27" y="83"/>
                  </a:cubicBezTo>
                  <a:lnTo>
                    <a:pt x="13" y="83"/>
                  </a:lnTo>
                  <a:close/>
                  <a:moveTo>
                    <a:pt x="34" y="67"/>
                  </a:moveTo>
                  <a:cubicBezTo>
                    <a:pt x="59" y="67"/>
                    <a:pt x="59" y="67"/>
                    <a:pt x="59" y="67"/>
                  </a:cubicBezTo>
                  <a:cubicBezTo>
                    <a:pt x="59" y="83"/>
                    <a:pt x="59" y="83"/>
                    <a:pt x="59" y="83"/>
                  </a:cubicBezTo>
                  <a:cubicBezTo>
                    <a:pt x="36" y="83"/>
                    <a:pt x="36" y="83"/>
                    <a:pt x="36" y="83"/>
                  </a:cubicBezTo>
                  <a:cubicBezTo>
                    <a:pt x="35" y="78"/>
                    <a:pt x="34" y="72"/>
                    <a:pt x="34" y="67"/>
                  </a:cubicBezTo>
                  <a:close/>
                  <a:moveTo>
                    <a:pt x="59" y="92"/>
                  </a:moveTo>
                  <a:cubicBezTo>
                    <a:pt x="59" y="116"/>
                    <a:pt x="59" y="116"/>
                    <a:pt x="59" y="116"/>
                  </a:cubicBezTo>
                  <a:cubicBezTo>
                    <a:pt x="57" y="115"/>
                    <a:pt x="55" y="114"/>
                    <a:pt x="53" y="113"/>
                  </a:cubicBezTo>
                  <a:cubicBezTo>
                    <a:pt x="50" y="111"/>
                    <a:pt x="46" y="107"/>
                    <a:pt x="43" y="102"/>
                  </a:cubicBezTo>
                  <a:cubicBezTo>
                    <a:pt x="41" y="99"/>
                    <a:pt x="40" y="96"/>
                    <a:pt x="38" y="92"/>
                  </a:cubicBezTo>
                  <a:cubicBezTo>
                    <a:pt x="59" y="92"/>
                    <a:pt x="59" y="92"/>
                    <a:pt x="59" y="92"/>
                  </a:cubicBezTo>
                  <a:close/>
                  <a:moveTo>
                    <a:pt x="82" y="102"/>
                  </a:moveTo>
                  <a:cubicBezTo>
                    <a:pt x="79" y="107"/>
                    <a:pt x="76" y="111"/>
                    <a:pt x="73" y="113"/>
                  </a:cubicBezTo>
                  <a:cubicBezTo>
                    <a:pt x="71" y="114"/>
                    <a:pt x="69" y="115"/>
                    <a:pt x="67" y="116"/>
                  </a:cubicBezTo>
                  <a:cubicBezTo>
                    <a:pt x="67" y="92"/>
                    <a:pt x="67" y="92"/>
                    <a:pt x="67" y="92"/>
                  </a:cubicBezTo>
                  <a:cubicBezTo>
                    <a:pt x="87" y="92"/>
                    <a:pt x="87" y="92"/>
                    <a:pt x="87" y="92"/>
                  </a:cubicBezTo>
                  <a:cubicBezTo>
                    <a:pt x="86" y="96"/>
                    <a:pt x="84" y="99"/>
                    <a:pt x="82" y="102"/>
                  </a:cubicBezTo>
                  <a:close/>
                  <a:moveTo>
                    <a:pt x="67" y="83"/>
                  </a:moveTo>
                  <a:cubicBezTo>
                    <a:pt x="67" y="67"/>
                    <a:pt x="67" y="67"/>
                    <a:pt x="67" y="67"/>
                  </a:cubicBezTo>
                  <a:cubicBezTo>
                    <a:pt x="92" y="67"/>
                    <a:pt x="92" y="67"/>
                    <a:pt x="92" y="67"/>
                  </a:cubicBezTo>
                  <a:cubicBezTo>
                    <a:pt x="92" y="72"/>
                    <a:pt x="91" y="78"/>
                    <a:pt x="90" y="83"/>
                  </a:cubicBezTo>
                  <a:lnTo>
                    <a:pt x="67" y="83"/>
                  </a:lnTo>
                  <a:close/>
                  <a:moveTo>
                    <a:pt x="100" y="58"/>
                  </a:moveTo>
                  <a:cubicBezTo>
                    <a:pt x="100" y="53"/>
                    <a:pt x="99" y="47"/>
                    <a:pt x="98" y="42"/>
                  </a:cubicBezTo>
                  <a:cubicBezTo>
                    <a:pt x="113" y="42"/>
                    <a:pt x="113" y="42"/>
                    <a:pt x="113" y="42"/>
                  </a:cubicBezTo>
                  <a:cubicBezTo>
                    <a:pt x="115" y="47"/>
                    <a:pt x="116" y="53"/>
                    <a:pt x="117" y="58"/>
                  </a:cubicBezTo>
                  <a:lnTo>
                    <a:pt x="100" y="58"/>
                  </a:lnTo>
                  <a:close/>
                  <a:moveTo>
                    <a:pt x="108" y="33"/>
                  </a:moveTo>
                  <a:cubicBezTo>
                    <a:pt x="96" y="33"/>
                    <a:pt x="96" y="33"/>
                    <a:pt x="96" y="33"/>
                  </a:cubicBezTo>
                  <a:cubicBezTo>
                    <a:pt x="93" y="26"/>
                    <a:pt x="90" y="19"/>
                    <a:pt x="86" y="14"/>
                  </a:cubicBezTo>
                  <a:cubicBezTo>
                    <a:pt x="92" y="16"/>
                    <a:pt x="97" y="20"/>
                    <a:pt x="101" y="24"/>
                  </a:cubicBezTo>
                  <a:cubicBezTo>
                    <a:pt x="104" y="27"/>
                    <a:pt x="106" y="30"/>
                    <a:pt x="108" y="33"/>
                  </a:cubicBezTo>
                  <a:close/>
                  <a:moveTo>
                    <a:pt x="25" y="24"/>
                  </a:moveTo>
                  <a:cubicBezTo>
                    <a:pt x="29" y="20"/>
                    <a:pt x="34" y="16"/>
                    <a:pt x="39" y="14"/>
                  </a:cubicBezTo>
                  <a:cubicBezTo>
                    <a:pt x="35" y="19"/>
                    <a:pt x="32" y="26"/>
                    <a:pt x="30" y="33"/>
                  </a:cubicBezTo>
                  <a:cubicBezTo>
                    <a:pt x="17" y="33"/>
                    <a:pt x="17" y="33"/>
                    <a:pt x="17" y="33"/>
                  </a:cubicBezTo>
                  <a:cubicBezTo>
                    <a:pt x="19" y="30"/>
                    <a:pt x="22" y="27"/>
                    <a:pt x="25" y="24"/>
                  </a:cubicBezTo>
                  <a:close/>
                  <a:moveTo>
                    <a:pt x="17" y="92"/>
                  </a:moveTo>
                  <a:cubicBezTo>
                    <a:pt x="30" y="92"/>
                    <a:pt x="30" y="92"/>
                    <a:pt x="30" y="92"/>
                  </a:cubicBezTo>
                  <a:cubicBezTo>
                    <a:pt x="32" y="99"/>
                    <a:pt x="35" y="106"/>
                    <a:pt x="39" y="111"/>
                  </a:cubicBezTo>
                  <a:cubicBezTo>
                    <a:pt x="34" y="109"/>
                    <a:pt x="29" y="105"/>
                    <a:pt x="25" y="101"/>
                  </a:cubicBezTo>
                  <a:cubicBezTo>
                    <a:pt x="22" y="98"/>
                    <a:pt x="19" y="95"/>
                    <a:pt x="17" y="92"/>
                  </a:cubicBezTo>
                  <a:close/>
                  <a:moveTo>
                    <a:pt x="101" y="101"/>
                  </a:moveTo>
                  <a:cubicBezTo>
                    <a:pt x="97" y="105"/>
                    <a:pt x="92" y="109"/>
                    <a:pt x="86" y="111"/>
                  </a:cubicBezTo>
                  <a:cubicBezTo>
                    <a:pt x="90" y="106"/>
                    <a:pt x="93" y="99"/>
                    <a:pt x="96" y="92"/>
                  </a:cubicBezTo>
                  <a:cubicBezTo>
                    <a:pt x="108" y="92"/>
                    <a:pt x="108" y="92"/>
                    <a:pt x="108" y="92"/>
                  </a:cubicBezTo>
                  <a:cubicBezTo>
                    <a:pt x="106" y="95"/>
                    <a:pt x="104" y="98"/>
                    <a:pt x="101" y="10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2" name="Freeform 41">
              <a:extLst>
                <a:ext uri="{FF2B5EF4-FFF2-40B4-BE49-F238E27FC236}">
                  <a16:creationId xmlns:a16="http://schemas.microsoft.com/office/drawing/2014/main" id="{25769E3F-76E8-4761-A4C0-76747A92F91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33" y="1270"/>
              <a:ext cx="72" cy="73"/>
            </a:xfrm>
            <a:custGeom>
              <a:avLst/>
              <a:gdLst>
                <a:gd name="T0" fmla="*/ 49 w 59"/>
                <a:gd name="T1" fmla="*/ 0 h 59"/>
                <a:gd name="T2" fmla="*/ 9 w 59"/>
                <a:gd name="T3" fmla="*/ 0 h 59"/>
                <a:gd name="T4" fmla="*/ 0 w 59"/>
                <a:gd name="T5" fmla="*/ 10 h 59"/>
                <a:gd name="T6" fmla="*/ 0 w 59"/>
                <a:gd name="T7" fmla="*/ 49 h 59"/>
                <a:gd name="T8" fmla="*/ 9 w 59"/>
                <a:gd name="T9" fmla="*/ 59 h 59"/>
                <a:gd name="T10" fmla="*/ 49 w 59"/>
                <a:gd name="T11" fmla="*/ 59 h 59"/>
                <a:gd name="T12" fmla="*/ 59 w 59"/>
                <a:gd name="T13" fmla="*/ 49 h 59"/>
                <a:gd name="T14" fmla="*/ 59 w 59"/>
                <a:gd name="T15" fmla="*/ 10 h 59"/>
                <a:gd name="T16" fmla="*/ 49 w 59"/>
                <a:gd name="T17" fmla="*/ 0 h 59"/>
                <a:gd name="T18" fmla="*/ 40 w 59"/>
                <a:gd name="T19" fmla="*/ 2 h 59"/>
                <a:gd name="T20" fmla="*/ 40 w 59"/>
                <a:gd name="T21" fmla="*/ 11 h 59"/>
                <a:gd name="T22" fmla="*/ 31 w 59"/>
                <a:gd name="T23" fmla="*/ 11 h 59"/>
                <a:gd name="T24" fmla="*/ 31 w 59"/>
                <a:gd name="T25" fmla="*/ 2 h 59"/>
                <a:gd name="T26" fmla="*/ 40 w 59"/>
                <a:gd name="T27" fmla="*/ 2 h 59"/>
                <a:gd name="T28" fmla="*/ 27 w 59"/>
                <a:gd name="T29" fmla="*/ 2 h 59"/>
                <a:gd name="T30" fmla="*/ 27 w 59"/>
                <a:gd name="T31" fmla="*/ 11 h 59"/>
                <a:gd name="T32" fmla="*/ 18 w 59"/>
                <a:gd name="T33" fmla="*/ 11 h 59"/>
                <a:gd name="T34" fmla="*/ 18 w 59"/>
                <a:gd name="T35" fmla="*/ 2 h 59"/>
                <a:gd name="T36" fmla="*/ 27 w 59"/>
                <a:gd name="T37" fmla="*/ 2 h 59"/>
                <a:gd name="T38" fmla="*/ 1 w 59"/>
                <a:gd name="T39" fmla="*/ 11 h 59"/>
                <a:gd name="T40" fmla="*/ 1 w 59"/>
                <a:gd name="T41" fmla="*/ 10 h 59"/>
                <a:gd name="T42" fmla="*/ 9 w 59"/>
                <a:gd name="T43" fmla="*/ 2 h 59"/>
                <a:gd name="T44" fmla="*/ 14 w 59"/>
                <a:gd name="T45" fmla="*/ 2 h 59"/>
                <a:gd name="T46" fmla="*/ 14 w 59"/>
                <a:gd name="T47" fmla="*/ 11 h 59"/>
                <a:gd name="T48" fmla="*/ 1 w 59"/>
                <a:gd name="T49" fmla="*/ 11 h 59"/>
                <a:gd name="T50" fmla="*/ 44 w 59"/>
                <a:gd name="T51" fmla="*/ 37 h 59"/>
                <a:gd name="T52" fmla="*/ 33 w 59"/>
                <a:gd name="T53" fmla="*/ 37 h 59"/>
                <a:gd name="T54" fmla="*/ 33 w 59"/>
                <a:gd name="T55" fmla="*/ 48 h 59"/>
                <a:gd name="T56" fmla="*/ 25 w 59"/>
                <a:gd name="T57" fmla="*/ 48 h 59"/>
                <a:gd name="T58" fmla="*/ 25 w 59"/>
                <a:gd name="T59" fmla="*/ 37 h 59"/>
                <a:gd name="T60" fmla="*/ 14 w 59"/>
                <a:gd name="T61" fmla="*/ 37 h 59"/>
                <a:gd name="T62" fmla="*/ 14 w 59"/>
                <a:gd name="T63" fmla="*/ 29 h 59"/>
                <a:gd name="T64" fmla="*/ 25 w 59"/>
                <a:gd name="T65" fmla="*/ 29 h 59"/>
                <a:gd name="T66" fmla="*/ 25 w 59"/>
                <a:gd name="T67" fmla="*/ 18 h 59"/>
                <a:gd name="T68" fmla="*/ 33 w 59"/>
                <a:gd name="T69" fmla="*/ 18 h 59"/>
                <a:gd name="T70" fmla="*/ 33 w 59"/>
                <a:gd name="T71" fmla="*/ 29 h 59"/>
                <a:gd name="T72" fmla="*/ 44 w 59"/>
                <a:gd name="T73" fmla="*/ 29 h 59"/>
                <a:gd name="T74" fmla="*/ 44 w 59"/>
                <a:gd name="T75" fmla="*/ 37 h 59"/>
                <a:gd name="T76" fmla="*/ 57 w 59"/>
                <a:gd name="T77" fmla="*/ 11 h 59"/>
                <a:gd name="T78" fmla="*/ 44 w 59"/>
                <a:gd name="T79" fmla="*/ 11 h 59"/>
                <a:gd name="T80" fmla="*/ 44 w 59"/>
                <a:gd name="T81" fmla="*/ 2 h 59"/>
                <a:gd name="T82" fmla="*/ 49 w 59"/>
                <a:gd name="T83" fmla="*/ 2 h 59"/>
                <a:gd name="T84" fmla="*/ 57 w 59"/>
                <a:gd name="T85" fmla="*/ 10 h 59"/>
                <a:gd name="T86" fmla="*/ 57 w 59"/>
                <a:gd name="T87" fmla="*/ 11 h 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59" h="59">
                  <a:moveTo>
                    <a:pt x="49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10"/>
                  </a:cubicBezTo>
                  <a:cubicBezTo>
                    <a:pt x="0" y="49"/>
                    <a:pt x="0" y="49"/>
                    <a:pt x="0" y="49"/>
                  </a:cubicBezTo>
                  <a:cubicBezTo>
                    <a:pt x="0" y="55"/>
                    <a:pt x="4" y="59"/>
                    <a:pt x="9" y="59"/>
                  </a:cubicBezTo>
                  <a:cubicBezTo>
                    <a:pt x="49" y="59"/>
                    <a:pt x="49" y="59"/>
                    <a:pt x="49" y="59"/>
                  </a:cubicBezTo>
                  <a:cubicBezTo>
                    <a:pt x="54" y="59"/>
                    <a:pt x="59" y="55"/>
                    <a:pt x="59" y="49"/>
                  </a:cubicBezTo>
                  <a:cubicBezTo>
                    <a:pt x="59" y="10"/>
                    <a:pt x="59" y="10"/>
                    <a:pt x="59" y="10"/>
                  </a:cubicBezTo>
                  <a:cubicBezTo>
                    <a:pt x="59" y="4"/>
                    <a:pt x="54" y="0"/>
                    <a:pt x="49" y="0"/>
                  </a:cubicBezTo>
                  <a:close/>
                  <a:moveTo>
                    <a:pt x="40" y="2"/>
                  </a:moveTo>
                  <a:cubicBezTo>
                    <a:pt x="40" y="11"/>
                    <a:pt x="40" y="11"/>
                    <a:pt x="40" y="11"/>
                  </a:cubicBezTo>
                  <a:cubicBezTo>
                    <a:pt x="31" y="11"/>
                    <a:pt x="31" y="11"/>
                    <a:pt x="31" y="11"/>
                  </a:cubicBezTo>
                  <a:cubicBezTo>
                    <a:pt x="31" y="2"/>
                    <a:pt x="31" y="2"/>
                    <a:pt x="31" y="2"/>
                  </a:cubicBezTo>
                  <a:lnTo>
                    <a:pt x="40" y="2"/>
                  </a:lnTo>
                  <a:close/>
                  <a:moveTo>
                    <a:pt x="27" y="2"/>
                  </a:moveTo>
                  <a:cubicBezTo>
                    <a:pt x="27" y="11"/>
                    <a:pt x="27" y="11"/>
                    <a:pt x="27" y="11"/>
                  </a:cubicBezTo>
                  <a:cubicBezTo>
                    <a:pt x="18" y="11"/>
                    <a:pt x="18" y="11"/>
                    <a:pt x="18" y="11"/>
                  </a:cubicBezTo>
                  <a:cubicBezTo>
                    <a:pt x="18" y="2"/>
                    <a:pt x="18" y="2"/>
                    <a:pt x="18" y="2"/>
                  </a:cubicBezTo>
                  <a:lnTo>
                    <a:pt x="27" y="2"/>
                  </a:lnTo>
                  <a:close/>
                  <a:moveTo>
                    <a:pt x="1" y="11"/>
                  </a:moveTo>
                  <a:cubicBezTo>
                    <a:pt x="1" y="10"/>
                    <a:pt x="1" y="10"/>
                    <a:pt x="1" y="10"/>
                  </a:cubicBezTo>
                  <a:cubicBezTo>
                    <a:pt x="1" y="5"/>
                    <a:pt x="5" y="2"/>
                    <a:pt x="9" y="2"/>
                  </a:cubicBezTo>
                  <a:cubicBezTo>
                    <a:pt x="14" y="2"/>
                    <a:pt x="14" y="2"/>
                    <a:pt x="14" y="2"/>
                  </a:cubicBezTo>
                  <a:cubicBezTo>
                    <a:pt x="14" y="11"/>
                    <a:pt x="14" y="11"/>
                    <a:pt x="14" y="11"/>
                  </a:cubicBezTo>
                  <a:lnTo>
                    <a:pt x="1" y="11"/>
                  </a:lnTo>
                  <a:close/>
                  <a:moveTo>
                    <a:pt x="44" y="37"/>
                  </a:moveTo>
                  <a:cubicBezTo>
                    <a:pt x="33" y="37"/>
                    <a:pt x="33" y="37"/>
                    <a:pt x="33" y="37"/>
                  </a:cubicBezTo>
                  <a:cubicBezTo>
                    <a:pt x="33" y="48"/>
                    <a:pt x="33" y="48"/>
                    <a:pt x="33" y="48"/>
                  </a:cubicBezTo>
                  <a:cubicBezTo>
                    <a:pt x="25" y="48"/>
                    <a:pt x="25" y="48"/>
                    <a:pt x="25" y="48"/>
                  </a:cubicBezTo>
                  <a:cubicBezTo>
                    <a:pt x="25" y="37"/>
                    <a:pt x="25" y="37"/>
                    <a:pt x="25" y="37"/>
                  </a:cubicBezTo>
                  <a:cubicBezTo>
                    <a:pt x="14" y="37"/>
                    <a:pt x="14" y="37"/>
                    <a:pt x="14" y="37"/>
                  </a:cubicBezTo>
                  <a:cubicBezTo>
                    <a:pt x="14" y="29"/>
                    <a:pt x="14" y="29"/>
                    <a:pt x="14" y="29"/>
                  </a:cubicBezTo>
                  <a:cubicBezTo>
                    <a:pt x="25" y="29"/>
                    <a:pt x="25" y="29"/>
                    <a:pt x="25" y="29"/>
                  </a:cubicBezTo>
                  <a:cubicBezTo>
                    <a:pt x="25" y="18"/>
                    <a:pt x="25" y="18"/>
                    <a:pt x="25" y="18"/>
                  </a:cubicBezTo>
                  <a:cubicBezTo>
                    <a:pt x="33" y="18"/>
                    <a:pt x="33" y="18"/>
                    <a:pt x="33" y="18"/>
                  </a:cubicBezTo>
                  <a:cubicBezTo>
                    <a:pt x="33" y="29"/>
                    <a:pt x="33" y="29"/>
                    <a:pt x="33" y="29"/>
                  </a:cubicBezTo>
                  <a:cubicBezTo>
                    <a:pt x="44" y="29"/>
                    <a:pt x="44" y="29"/>
                    <a:pt x="44" y="29"/>
                  </a:cubicBezTo>
                  <a:lnTo>
                    <a:pt x="44" y="37"/>
                  </a:lnTo>
                  <a:close/>
                  <a:moveTo>
                    <a:pt x="57" y="11"/>
                  </a:moveTo>
                  <a:cubicBezTo>
                    <a:pt x="44" y="11"/>
                    <a:pt x="44" y="11"/>
                    <a:pt x="44" y="11"/>
                  </a:cubicBezTo>
                  <a:cubicBezTo>
                    <a:pt x="44" y="2"/>
                    <a:pt x="44" y="2"/>
                    <a:pt x="44" y="2"/>
                  </a:cubicBezTo>
                  <a:cubicBezTo>
                    <a:pt x="49" y="2"/>
                    <a:pt x="49" y="2"/>
                    <a:pt x="49" y="2"/>
                  </a:cubicBezTo>
                  <a:cubicBezTo>
                    <a:pt x="53" y="2"/>
                    <a:pt x="57" y="5"/>
                    <a:pt x="57" y="10"/>
                  </a:cubicBezTo>
                  <a:lnTo>
                    <a:pt x="57" y="1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3" name="Freeform 42">
              <a:extLst>
                <a:ext uri="{FF2B5EF4-FFF2-40B4-BE49-F238E27FC236}">
                  <a16:creationId xmlns:a16="http://schemas.microsoft.com/office/drawing/2014/main" id="{EBBB38EB-3C6C-4CC4-9C07-FA1415C27EF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15" y="1285"/>
              <a:ext cx="68" cy="54"/>
            </a:xfrm>
            <a:custGeom>
              <a:avLst/>
              <a:gdLst>
                <a:gd name="T0" fmla="*/ 26 w 68"/>
                <a:gd name="T1" fmla="*/ 54 h 54"/>
                <a:gd name="T2" fmla="*/ 0 w 68"/>
                <a:gd name="T3" fmla="*/ 28 h 54"/>
                <a:gd name="T4" fmla="*/ 14 w 68"/>
                <a:gd name="T5" fmla="*/ 16 h 54"/>
                <a:gd name="T6" fmla="*/ 26 w 68"/>
                <a:gd name="T7" fmla="*/ 28 h 54"/>
                <a:gd name="T8" fmla="*/ 54 w 68"/>
                <a:gd name="T9" fmla="*/ 0 h 54"/>
                <a:gd name="T10" fmla="*/ 68 w 68"/>
                <a:gd name="T11" fmla="*/ 14 h 54"/>
                <a:gd name="T12" fmla="*/ 26 w 68"/>
                <a:gd name="T13" fmla="*/ 54 h 54"/>
                <a:gd name="T14" fmla="*/ 7 w 68"/>
                <a:gd name="T15" fmla="*/ 28 h 54"/>
                <a:gd name="T16" fmla="*/ 26 w 68"/>
                <a:gd name="T17" fmla="*/ 47 h 54"/>
                <a:gd name="T18" fmla="*/ 60 w 68"/>
                <a:gd name="T19" fmla="*/ 14 h 54"/>
                <a:gd name="T20" fmla="*/ 54 w 68"/>
                <a:gd name="T21" fmla="*/ 8 h 54"/>
                <a:gd name="T22" fmla="*/ 26 w 68"/>
                <a:gd name="T23" fmla="*/ 36 h 54"/>
                <a:gd name="T24" fmla="*/ 14 w 68"/>
                <a:gd name="T25" fmla="*/ 22 h 54"/>
                <a:gd name="T26" fmla="*/ 7 w 68"/>
                <a:gd name="T27" fmla="*/ 28 h 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68" h="54">
                  <a:moveTo>
                    <a:pt x="26" y="54"/>
                  </a:moveTo>
                  <a:lnTo>
                    <a:pt x="0" y="28"/>
                  </a:lnTo>
                  <a:lnTo>
                    <a:pt x="14" y="16"/>
                  </a:lnTo>
                  <a:lnTo>
                    <a:pt x="26" y="28"/>
                  </a:lnTo>
                  <a:lnTo>
                    <a:pt x="54" y="0"/>
                  </a:lnTo>
                  <a:lnTo>
                    <a:pt x="68" y="14"/>
                  </a:lnTo>
                  <a:lnTo>
                    <a:pt x="26" y="54"/>
                  </a:lnTo>
                  <a:close/>
                  <a:moveTo>
                    <a:pt x="7" y="28"/>
                  </a:moveTo>
                  <a:lnTo>
                    <a:pt x="26" y="47"/>
                  </a:lnTo>
                  <a:lnTo>
                    <a:pt x="60" y="14"/>
                  </a:lnTo>
                  <a:lnTo>
                    <a:pt x="54" y="8"/>
                  </a:lnTo>
                  <a:lnTo>
                    <a:pt x="26" y="36"/>
                  </a:lnTo>
                  <a:lnTo>
                    <a:pt x="14" y="22"/>
                  </a:lnTo>
                  <a:lnTo>
                    <a:pt x="7" y="2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4" name="Freeform 43">
              <a:extLst>
                <a:ext uri="{FF2B5EF4-FFF2-40B4-BE49-F238E27FC236}">
                  <a16:creationId xmlns:a16="http://schemas.microsoft.com/office/drawing/2014/main" id="{9F3E761A-6E4C-439F-B703-56174CC1AFE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14" y="2441"/>
              <a:ext cx="97" cy="100"/>
            </a:xfrm>
            <a:custGeom>
              <a:avLst/>
              <a:gdLst>
                <a:gd name="T0" fmla="*/ 69 w 79"/>
                <a:gd name="T1" fmla="*/ 22 h 81"/>
                <a:gd name="T2" fmla="*/ 22 w 79"/>
                <a:gd name="T3" fmla="*/ 14 h 81"/>
                <a:gd name="T4" fmla="*/ 19 w 79"/>
                <a:gd name="T5" fmla="*/ 3 h 81"/>
                <a:gd name="T6" fmla="*/ 0 w 79"/>
                <a:gd name="T7" fmla="*/ 5 h 81"/>
                <a:gd name="T8" fmla="*/ 12 w 79"/>
                <a:gd name="T9" fmla="*/ 12 h 81"/>
                <a:gd name="T10" fmla="*/ 14 w 79"/>
                <a:gd name="T11" fmla="*/ 54 h 81"/>
                <a:gd name="T12" fmla="*/ 61 w 79"/>
                <a:gd name="T13" fmla="*/ 59 h 81"/>
                <a:gd name="T14" fmla="*/ 76 w 79"/>
                <a:gd name="T15" fmla="*/ 20 h 81"/>
                <a:gd name="T16" fmla="*/ 36 w 79"/>
                <a:gd name="T17" fmla="*/ 32 h 81"/>
                <a:gd name="T18" fmla="*/ 45 w 79"/>
                <a:gd name="T19" fmla="*/ 39 h 81"/>
                <a:gd name="T20" fmla="*/ 44 w 79"/>
                <a:gd name="T21" fmla="*/ 44 h 81"/>
                <a:gd name="T22" fmla="*/ 33 w 79"/>
                <a:gd name="T23" fmla="*/ 47 h 81"/>
                <a:gd name="T24" fmla="*/ 44 w 79"/>
                <a:gd name="T25" fmla="*/ 44 h 81"/>
                <a:gd name="T26" fmla="*/ 38 w 79"/>
                <a:gd name="T27" fmla="*/ 22 h 81"/>
                <a:gd name="T28" fmla="*/ 47 w 79"/>
                <a:gd name="T29" fmla="*/ 29 h 81"/>
                <a:gd name="T30" fmla="*/ 22 w 79"/>
                <a:gd name="T31" fmla="*/ 19 h 81"/>
                <a:gd name="T32" fmla="*/ 32 w 79"/>
                <a:gd name="T33" fmla="*/ 26 h 81"/>
                <a:gd name="T34" fmla="*/ 22 w 79"/>
                <a:gd name="T35" fmla="*/ 19 h 81"/>
                <a:gd name="T36" fmla="*/ 31 w 79"/>
                <a:gd name="T37" fmla="*/ 31 h 81"/>
                <a:gd name="T38" fmla="*/ 21 w 79"/>
                <a:gd name="T39" fmla="*/ 35 h 81"/>
                <a:gd name="T40" fmla="*/ 20 w 79"/>
                <a:gd name="T41" fmla="*/ 40 h 81"/>
                <a:gd name="T42" fmla="*/ 28 w 79"/>
                <a:gd name="T43" fmla="*/ 46 h 81"/>
                <a:gd name="T44" fmla="*/ 20 w 79"/>
                <a:gd name="T45" fmla="*/ 40 h 81"/>
                <a:gd name="T46" fmla="*/ 48 w 79"/>
                <a:gd name="T47" fmla="*/ 50 h 81"/>
                <a:gd name="T48" fmla="*/ 57 w 79"/>
                <a:gd name="T49" fmla="*/ 47 h 81"/>
                <a:gd name="T50" fmla="*/ 59 w 79"/>
                <a:gd name="T51" fmla="*/ 42 h 81"/>
                <a:gd name="T52" fmla="*/ 51 w 79"/>
                <a:gd name="T53" fmla="*/ 35 h 81"/>
                <a:gd name="T54" fmla="*/ 59 w 79"/>
                <a:gd name="T55" fmla="*/ 42 h 81"/>
                <a:gd name="T56" fmla="*/ 52 w 79"/>
                <a:gd name="T57" fmla="*/ 30 h 81"/>
                <a:gd name="T58" fmla="*/ 66 w 79"/>
                <a:gd name="T59" fmla="*/ 28 h 81"/>
                <a:gd name="T60" fmla="*/ 9 w 79"/>
                <a:gd name="T61" fmla="*/ 66 h 81"/>
                <a:gd name="T62" fmla="*/ 24 w 79"/>
                <a:gd name="T63" fmla="*/ 69 h 81"/>
                <a:gd name="T64" fmla="*/ 18 w 79"/>
                <a:gd name="T65" fmla="*/ 60 h 81"/>
                <a:gd name="T66" fmla="*/ 39 w 79"/>
                <a:gd name="T67" fmla="*/ 72 h 81"/>
                <a:gd name="T68" fmla="*/ 54 w 79"/>
                <a:gd name="T69" fmla="*/ 74 h 81"/>
                <a:gd name="T70" fmla="*/ 48 w 79"/>
                <a:gd name="T71" fmla="*/ 66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79" h="81">
                  <a:moveTo>
                    <a:pt x="76" y="20"/>
                  </a:moveTo>
                  <a:cubicBezTo>
                    <a:pt x="73" y="18"/>
                    <a:pt x="70" y="19"/>
                    <a:pt x="69" y="22"/>
                  </a:cubicBezTo>
                  <a:cubicBezTo>
                    <a:pt x="68" y="23"/>
                    <a:pt x="68" y="23"/>
                    <a:pt x="68" y="23"/>
                  </a:cubicBezTo>
                  <a:cubicBezTo>
                    <a:pt x="22" y="14"/>
                    <a:pt x="22" y="14"/>
                    <a:pt x="22" y="14"/>
                  </a:cubicBezTo>
                  <a:cubicBezTo>
                    <a:pt x="23" y="8"/>
                    <a:pt x="23" y="8"/>
                    <a:pt x="23" y="8"/>
                  </a:cubicBezTo>
                  <a:cubicBezTo>
                    <a:pt x="23" y="6"/>
                    <a:pt x="21" y="4"/>
                    <a:pt x="19" y="3"/>
                  </a:cubicBezTo>
                  <a:cubicBezTo>
                    <a:pt x="6" y="1"/>
                    <a:pt x="6" y="1"/>
                    <a:pt x="6" y="1"/>
                  </a:cubicBezTo>
                  <a:cubicBezTo>
                    <a:pt x="3" y="0"/>
                    <a:pt x="1" y="2"/>
                    <a:pt x="0" y="5"/>
                  </a:cubicBezTo>
                  <a:cubicBezTo>
                    <a:pt x="0" y="7"/>
                    <a:pt x="1" y="10"/>
                    <a:pt x="4" y="11"/>
                  </a:cubicBezTo>
                  <a:cubicBezTo>
                    <a:pt x="12" y="12"/>
                    <a:pt x="12" y="12"/>
                    <a:pt x="12" y="12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51"/>
                    <a:pt x="11" y="53"/>
                    <a:pt x="14" y="54"/>
                  </a:cubicBezTo>
                  <a:cubicBezTo>
                    <a:pt x="56" y="62"/>
                    <a:pt x="56" y="62"/>
                    <a:pt x="56" y="62"/>
                  </a:cubicBezTo>
                  <a:cubicBezTo>
                    <a:pt x="58" y="62"/>
                    <a:pt x="60" y="61"/>
                    <a:pt x="61" y="59"/>
                  </a:cubicBezTo>
                  <a:cubicBezTo>
                    <a:pt x="78" y="27"/>
                    <a:pt x="78" y="27"/>
                    <a:pt x="78" y="27"/>
                  </a:cubicBezTo>
                  <a:cubicBezTo>
                    <a:pt x="79" y="24"/>
                    <a:pt x="78" y="21"/>
                    <a:pt x="76" y="20"/>
                  </a:cubicBezTo>
                  <a:close/>
                  <a:moveTo>
                    <a:pt x="35" y="37"/>
                  </a:moveTo>
                  <a:cubicBezTo>
                    <a:pt x="36" y="32"/>
                    <a:pt x="36" y="32"/>
                    <a:pt x="36" y="32"/>
                  </a:cubicBezTo>
                  <a:cubicBezTo>
                    <a:pt x="46" y="34"/>
                    <a:pt x="46" y="34"/>
                    <a:pt x="46" y="34"/>
                  </a:cubicBezTo>
                  <a:cubicBezTo>
                    <a:pt x="45" y="39"/>
                    <a:pt x="45" y="39"/>
                    <a:pt x="45" y="39"/>
                  </a:cubicBezTo>
                  <a:lnTo>
                    <a:pt x="35" y="37"/>
                  </a:lnTo>
                  <a:close/>
                  <a:moveTo>
                    <a:pt x="44" y="44"/>
                  </a:moveTo>
                  <a:cubicBezTo>
                    <a:pt x="43" y="49"/>
                    <a:pt x="43" y="49"/>
                    <a:pt x="43" y="49"/>
                  </a:cubicBezTo>
                  <a:cubicBezTo>
                    <a:pt x="33" y="47"/>
                    <a:pt x="33" y="47"/>
                    <a:pt x="33" y="47"/>
                  </a:cubicBezTo>
                  <a:cubicBezTo>
                    <a:pt x="34" y="42"/>
                    <a:pt x="34" y="42"/>
                    <a:pt x="34" y="42"/>
                  </a:cubicBezTo>
                  <a:lnTo>
                    <a:pt x="44" y="44"/>
                  </a:lnTo>
                  <a:close/>
                  <a:moveTo>
                    <a:pt x="37" y="27"/>
                  </a:moveTo>
                  <a:cubicBezTo>
                    <a:pt x="38" y="22"/>
                    <a:pt x="38" y="22"/>
                    <a:pt x="38" y="22"/>
                  </a:cubicBezTo>
                  <a:cubicBezTo>
                    <a:pt x="48" y="24"/>
                    <a:pt x="48" y="24"/>
                    <a:pt x="48" y="24"/>
                  </a:cubicBezTo>
                  <a:cubicBezTo>
                    <a:pt x="47" y="29"/>
                    <a:pt x="47" y="29"/>
                    <a:pt x="47" y="29"/>
                  </a:cubicBezTo>
                  <a:lnTo>
                    <a:pt x="37" y="27"/>
                  </a:lnTo>
                  <a:close/>
                  <a:moveTo>
                    <a:pt x="22" y="19"/>
                  </a:moveTo>
                  <a:cubicBezTo>
                    <a:pt x="33" y="21"/>
                    <a:pt x="33" y="21"/>
                    <a:pt x="33" y="21"/>
                  </a:cubicBezTo>
                  <a:cubicBezTo>
                    <a:pt x="32" y="26"/>
                    <a:pt x="32" y="26"/>
                    <a:pt x="32" y="26"/>
                  </a:cubicBezTo>
                  <a:cubicBezTo>
                    <a:pt x="21" y="24"/>
                    <a:pt x="21" y="24"/>
                    <a:pt x="21" y="24"/>
                  </a:cubicBezTo>
                  <a:lnTo>
                    <a:pt x="22" y="19"/>
                  </a:lnTo>
                  <a:close/>
                  <a:moveTo>
                    <a:pt x="21" y="29"/>
                  </a:moveTo>
                  <a:cubicBezTo>
                    <a:pt x="31" y="31"/>
                    <a:pt x="31" y="31"/>
                    <a:pt x="31" y="31"/>
                  </a:cubicBezTo>
                  <a:cubicBezTo>
                    <a:pt x="30" y="36"/>
                    <a:pt x="30" y="36"/>
                    <a:pt x="30" y="36"/>
                  </a:cubicBezTo>
                  <a:cubicBezTo>
                    <a:pt x="21" y="35"/>
                    <a:pt x="21" y="35"/>
                    <a:pt x="21" y="35"/>
                  </a:cubicBezTo>
                  <a:lnTo>
                    <a:pt x="21" y="29"/>
                  </a:lnTo>
                  <a:close/>
                  <a:moveTo>
                    <a:pt x="20" y="40"/>
                  </a:moveTo>
                  <a:cubicBezTo>
                    <a:pt x="29" y="41"/>
                    <a:pt x="29" y="41"/>
                    <a:pt x="29" y="41"/>
                  </a:cubicBezTo>
                  <a:cubicBezTo>
                    <a:pt x="28" y="46"/>
                    <a:pt x="28" y="46"/>
                    <a:pt x="28" y="46"/>
                  </a:cubicBezTo>
                  <a:cubicBezTo>
                    <a:pt x="20" y="45"/>
                    <a:pt x="20" y="45"/>
                    <a:pt x="20" y="45"/>
                  </a:cubicBezTo>
                  <a:lnTo>
                    <a:pt x="20" y="40"/>
                  </a:lnTo>
                  <a:close/>
                  <a:moveTo>
                    <a:pt x="54" y="51"/>
                  </a:moveTo>
                  <a:cubicBezTo>
                    <a:pt x="48" y="50"/>
                    <a:pt x="48" y="50"/>
                    <a:pt x="48" y="50"/>
                  </a:cubicBezTo>
                  <a:cubicBezTo>
                    <a:pt x="49" y="45"/>
                    <a:pt x="49" y="45"/>
                    <a:pt x="49" y="45"/>
                  </a:cubicBezTo>
                  <a:cubicBezTo>
                    <a:pt x="57" y="47"/>
                    <a:pt x="57" y="47"/>
                    <a:pt x="57" y="47"/>
                  </a:cubicBezTo>
                  <a:lnTo>
                    <a:pt x="54" y="51"/>
                  </a:lnTo>
                  <a:close/>
                  <a:moveTo>
                    <a:pt x="59" y="42"/>
                  </a:moveTo>
                  <a:cubicBezTo>
                    <a:pt x="50" y="40"/>
                    <a:pt x="50" y="40"/>
                    <a:pt x="50" y="40"/>
                  </a:cubicBezTo>
                  <a:cubicBezTo>
                    <a:pt x="51" y="35"/>
                    <a:pt x="51" y="35"/>
                    <a:pt x="51" y="35"/>
                  </a:cubicBezTo>
                  <a:cubicBezTo>
                    <a:pt x="61" y="37"/>
                    <a:pt x="61" y="37"/>
                    <a:pt x="61" y="37"/>
                  </a:cubicBezTo>
                  <a:lnTo>
                    <a:pt x="59" y="42"/>
                  </a:lnTo>
                  <a:close/>
                  <a:moveTo>
                    <a:pt x="64" y="33"/>
                  </a:moveTo>
                  <a:cubicBezTo>
                    <a:pt x="52" y="30"/>
                    <a:pt x="52" y="30"/>
                    <a:pt x="52" y="30"/>
                  </a:cubicBezTo>
                  <a:cubicBezTo>
                    <a:pt x="53" y="25"/>
                    <a:pt x="53" y="25"/>
                    <a:pt x="53" y="25"/>
                  </a:cubicBezTo>
                  <a:cubicBezTo>
                    <a:pt x="66" y="28"/>
                    <a:pt x="66" y="28"/>
                    <a:pt x="66" y="28"/>
                  </a:cubicBezTo>
                  <a:lnTo>
                    <a:pt x="64" y="33"/>
                  </a:lnTo>
                  <a:close/>
                  <a:moveTo>
                    <a:pt x="9" y="66"/>
                  </a:moveTo>
                  <a:cubicBezTo>
                    <a:pt x="8" y="70"/>
                    <a:pt x="11" y="74"/>
                    <a:pt x="15" y="75"/>
                  </a:cubicBezTo>
                  <a:cubicBezTo>
                    <a:pt x="19" y="75"/>
                    <a:pt x="23" y="73"/>
                    <a:pt x="24" y="69"/>
                  </a:cubicBezTo>
                  <a:cubicBezTo>
                    <a:pt x="24" y="69"/>
                    <a:pt x="24" y="69"/>
                    <a:pt x="24" y="69"/>
                  </a:cubicBezTo>
                  <a:cubicBezTo>
                    <a:pt x="25" y="64"/>
                    <a:pt x="22" y="61"/>
                    <a:pt x="18" y="60"/>
                  </a:cubicBezTo>
                  <a:cubicBezTo>
                    <a:pt x="14" y="59"/>
                    <a:pt x="10" y="62"/>
                    <a:pt x="9" y="66"/>
                  </a:cubicBezTo>
                  <a:close/>
                  <a:moveTo>
                    <a:pt x="39" y="72"/>
                  </a:moveTo>
                  <a:cubicBezTo>
                    <a:pt x="38" y="76"/>
                    <a:pt x="41" y="80"/>
                    <a:pt x="45" y="80"/>
                  </a:cubicBezTo>
                  <a:cubicBezTo>
                    <a:pt x="49" y="81"/>
                    <a:pt x="53" y="79"/>
                    <a:pt x="54" y="74"/>
                  </a:cubicBezTo>
                  <a:cubicBezTo>
                    <a:pt x="54" y="74"/>
                    <a:pt x="54" y="74"/>
                    <a:pt x="54" y="74"/>
                  </a:cubicBezTo>
                  <a:cubicBezTo>
                    <a:pt x="54" y="70"/>
                    <a:pt x="52" y="66"/>
                    <a:pt x="48" y="66"/>
                  </a:cubicBezTo>
                  <a:cubicBezTo>
                    <a:pt x="43" y="65"/>
                    <a:pt x="39" y="67"/>
                    <a:pt x="39" y="7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5" name="Freeform 44">
              <a:extLst>
                <a:ext uri="{FF2B5EF4-FFF2-40B4-BE49-F238E27FC236}">
                  <a16:creationId xmlns:a16="http://schemas.microsoft.com/office/drawing/2014/main" id="{E951CE62-096B-4B09-956D-C39830C50E7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85" y="2294"/>
              <a:ext cx="58" cy="59"/>
            </a:xfrm>
            <a:custGeom>
              <a:avLst/>
              <a:gdLst>
                <a:gd name="T0" fmla="*/ 24 w 47"/>
                <a:gd name="T1" fmla="*/ 0 h 48"/>
                <a:gd name="T2" fmla="*/ 0 w 47"/>
                <a:gd name="T3" fmla="*/ 24 h 48"/>
                <a:gd name="T4" fmla="*/ 24 w 47"/>
                <a:gd name="T5" fmla="*/ 48 h 48"/>
                <a:gd name="T6" fmla="*/ 47 w 47"/>
                <a:gd name="T7" fmla="*/ 24 h 48"/>
                <a:gd name="T8" fmla="*/ 24 w 47"/>
                <a:gd name="T9" fmla="*/ 0 h 48"/>
                <a:gd name="T10" fmla="*/ 6 w 47"/>
                <a:gd name="T11" fmla="*/ 24 h 48"/>
                <a:gd name="T12" fmla="*/ 24 w 47"/>
                <a:gd name="T13" fmla="*/ 6 h 48"/>
                <a:gd name="T14" fmla="*/ 24 w 47"/>
                <a:gd name="T15" fmla="*/ 42 h 48"/>
                <a:gd name="T16" fmla="*/ 6 w 47"/>
                <a:gd name="T17" fmla="*/ 2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7" h="48">
                  <a:moveTo>
                    <a:pt x="24" y="0"/>
                  </a:moveTo>
                  <a:cubicBezTo>
                    <a:pt x="11" y="0"/>
                    <a:pt x="0" y="11"/>
                    <a:pt x="0" y="24"/>
                  </a:cubicBezTo>
                  <a:cubicBezTo>
                    <a:pt x="0" y="37"/>
                    <a:pt x="11" y="48"/>
                    <a:pt x="24" y="48"/>
                  </a:cubicBezTo>
                  <a:cubicBezTo>
                    <a:pt x="37" y="48"/>
                    <a:pt x="47" y="37"/>
                    <a:pt x="47" y="24"/>
                  </a:cubicBezTo>
                  <a:cubicBezTo>
                    <a:pt x="47" y="11"/>
                    <a:pt x="37" y="0"/>
                    <a:pt x="24" y="0"/>
                  </a:cubicBezTo>
                  <a:close/>
                  <a:moveTo>
                    <a:pt x="6" y="24"/>
                  </a:moveTo>
                  <a:cubicBezTo>
                    <a:pt x="6" y="14"/>
                    <a:pt x="14" y="6"/>
                    <a:pt x="24" y="6"/>
                  </a:cubicBezTo>
                  <a:cubicBezTo>
                    <a:pt x="24" y="42"/>
                    <a:pt x="24" y="42"/>
                    <a:pt x="24" y="42"/>
                  </a:cubicBezTo>
                  <a:cubicBezTo>
                    <a:pt x="14" y="42"/>
                    <a:pt x="6" y="34"/>
                    <a:pt x="6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6" name="Freeform 45">
              <a:extLst>
                <a:ext uri="{FF2B5EF4-FFF2-40B4-BE49-F238E27FC236}">
                  <a16:creationId xmlns:a16="http://schemas.microsoft.com/office/drawing/2014/main" id="{581F1AC7-308B-4764-9CCB-E72F6953650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57" y="2096"/>
              <a:ext cx="147" cy="143"/>
            </a:xfrm>
            <a:custGeom>
              <a:avLst/>
              <a:gdLst>
                <a:gd name="T0" fmla="*/ 22 w 119"/>
                <a:gd name="T1" fmla="*/ 19 h 116"/>
                <a:gd name="T2" fmla="*/ 58 w 119"/>
                <a:gd name="T3" fmla="*/ 33 h 116"/>
                <a:gd name="T4" fmla="*/ 62 w 119"/>
                <a:gd name="T5" fmla="*/ 12 h 116"/>
                <a:gd name="T6" fmla="*/ 82 w 119"/>
                <a:gd name="T7" fmla="*/ 3 h 116"/>
                <a:gd name="T8" fmla="*/ 91 w 119"/>
                <a:gd name="T9" fmla="*/ 23 h 116"/>
                <a:gd name="T10" fmla="*/ 95 w 119"/>
                <a:gd name="T11" fmla="*/ 49 h 116"/>
                <a:gd name="T12" fmla="*/ 95 w 119"/>
                <a:gd name="T13" fmla="*/ 50 h 116"/>
                <a:gd name="T14" fmla="*/ 99 w 119"/>
                <a:gd name="T15" fmla="*/ 41 h 116"/>
                <a:gd name="T16" fmla="*/ 119 w 119"/>
                <a:gd name="T17" fmla="*/ 49 h 116"/>
                <a:gd name="T18" fmla="*/ 93 w 119"/>
                <a:gd name="T19" fmla="*/ 116 h 116"/>
                <a:gd name="T20" fmla="*/ 73 w 119"/>
                <a:gd name="T21" fmla="*/ 109 h 116"/>
                <a:gd name="T22" fmla="*/ 75 w 119"/>
                <a:gd name="T23" fmla="*/ 103 h 116"/>
                <a:gd name="T24" fmla="*/ 63 w 119"/>
                <a:gd name="T25" fmla="*/ 103 h 116"/>
                <a:gd name="T26" fmla="*/ 53 w 119"/>
                <a:gd name="T27" fmla="*/ 106 h 116"/>
                <a:gd name="T28" fmla="*/ 35 w 119"/>
                <a:gd name="T29" fmla="*/ 102 h 116"/>
                <a:gd name="T30" fmla="*/ 30 w 119"/>
                <a:gd name="T31" fmla="*/ 100 h 116"/>
                <a:gd name="T32" fmla="*/ 28 w 119"/>
                <a:gd name="T33" fmla="*/ 99 h 116"/>
                <a:gd name="T34" fmla="*/ 21 w 119"/>
                <a:gd name="T35" fmla="*/ 83 h 116"/>
                <a:gd name="T36" fmla="*/ 22 w 119"/>
                <a:gd name="T37" fmla="*/ 79 h 116"/>
                <a:gd name="T38" fmla="*/ 22 w 119"/>
                <a:gd name="T39" fmla="*/ 70 h 116"/>
                <a:gd name="T40" fmla="*/ 24 w 119"/>
                <a:gd name="T41" fmla="*/ 67 h 116"/>
                <a:gd name="T42" fmla="*/ 24 w 119"/>
                <a:gd name="T43" fmla="*/ 57 h 116"/>
                <a:gd name="T44" fmla="*/ 27 w 119"/>
                <a:gd name="T45" fmla="*/ 52 h 116"/>
                <a:gd name="T46" fmla="*/ 11 w 119"/>
                <a:gd name="T47" fmla="*/ 46 h 116"/>
                <a:gd name="T48" fmla="*/ 3 w 119"/>
                <a:gd name="T49" fmla="*/ 28 h 116"/>
                <a:gd name="T50" fmla="*/ 22 w 119"/>
                <a:gd name="T51" fmla="*/ 19 h 116"/>
                <a:gd name="T52" fmla="*/ 86 w 119"/>
                <a:gd name="T53" fmla="*/ 106 h 116"/>
                <a:gd name="T54" fmla="*/ 90 w 119"/>
                <a:gd name="T55" fmla="*/ 104 h 116"/>
                <a:gd name="T56" fmla="*/ 88 w 119"/>
                <a:gd name="T57" fmla="*/ 99 h 116"/>
                <a:gd name="T58" fmla="*/ 84 w 119"/>
                <a:gd name="T59" fmla="*/ 101 h 116"/>
                <a:gd name="T60" fmla="*/ 86 w 119"/>
                <a:gd name="T61" fmla="*/ 106 h 116"/>
                <a:gd name="T62" fmla="*/ 15 w 119"/>
                <a:gd name="T63" fmla="*/ 40 h 116"/>
                <a:gd name="T64" fmla="*/ 41 w 119"/>
                <a:gd name="T65" fmla="*/ 50 h 116"/>
                <a:gd name="T66" fmla="*/ 42 w 119"/>
                <a:gd name="T67" fmla="*/ 50 h 116"/>
                <a:gd name="T68" fmla="*/ 39 w 119"/>
                <a:gd name="T69" fmla="*/ 57 h 116"/>
                <a:gd name="T70" fmla="*/ 38 w 119"/>
                <a:gd name="T71" fmla="*/ 57 h 116"/>
                <a:gd name="T72" fmla="*/ 31 w 119"/>
                <a:gd name="T73" fmla="*/ 60 h 116"/>
                <a:gd name="T74" fmla="*/ 32 w 119"/>
                <a:gd name="T75" fmla="*/ 65 h 116"/>
                <a:gd name="T76" fmla="*/ 34 w 119"/>
                <a:gd name="T77" fmla="*/ 68 h 116"/>
                <a:gd name="T78" fmla="*/ 31 w 119"/>
                <a:gd name="T79" fmla="*/ 70 h 116"/>
                <a:gd name="T80" fmla="*/ 30 w 119"/>
                <a:gd name="T81" fmla="*/ 73 h 116"/>
                <a:gd name="T82" fmla="*/ 30 w 119"/>
                <a:gd name="T83" fmla="*/ 78 h 116"/>
                <a:gd name="T84" fmla="*/ 32 w 119"/>
                <a:gd name="T85" fmla="*/ 81 h 116"/>
                <a:gd name="T86" fmla="*/ 30 w 119"/>
                <a:gd name="T87" fmla="*/ 83 h 116"/>
                <a:gd name="T88" fmla="*/ 28 w 119"/>
                <a:gd name="T89" fmla="*/ 85 h 116"/>
                <a:gd name="T90" fmla="*/ 31 w 119"/>
                <a:gd name="T91" fmla="*/ 93 h 116"/>
                <a:gd name="T92" fmla="*/ 33 w 119"/>
                <a:gd name="T93" fmla="*/ 93 h 116"/>
                <a:gd name="T94" fmla="*/ 38 w 119"/>
                <a:gd name="T95" fmla="*/ 95 h 116"/>
                <a:gd name="T96" fmla="*/ 60 w 119"/>
                <a:gd name="T97" fmla="*/ 95 h 116"/>
                <a:gd name="T98" fmla="*/ 78 w 119"/>
                <a:gd name="T99" fmla="*/ 94 h 116"/>
                <a:gd name="T100" fmla="*/ 92 w 119"/>
                <a:gd name="T101" fmla="*/ 59 h 116"/>
                <a:gd name="T102" fmla="*/ 88 w 119"/>
                <a:gd name="T103" fmla="*/ 54 h 116"/>
                <a:gd name="T104" fmla="*/ 83 w 119"/>
                <a:gd name="T105" fmla="*/ 20 h 116"/>
                <a:gd name="T106" fmla="*/ 79 w 119"/>
                <a:gd name="T107" fmla="*/ 11 h 116"/>
                <a:gd name="T108" fmla="*/ 70 w 119"/>
                <a:gd name="T109" fmla="*/ 15 h 116"/>
                <a:gd name="T110" fmla="*/ 67 w 119"/>
                <a:gd name="T111" fmla="*/ 36 h 116"/>
                <a:gd name="T112" fmla="*/ 66 w 119"/>
                <a:gd name="T113" fmla="*/ 44 h 116"/>
                <a:gd name="T114" fmla="*/ 20 w 119"/>
                <a:gd name="T115" fmla="*/ 26 h 116"/>
                <a:gd name="T116" fmla="*/ 10 w 119"/>
                <a:gd name="T117" fmla="*/ 30 h 116"/>
                <a:gd name="T118" fmla="*/ 15 w 119"/>
                <a:gd name="T119" fmla="*/ 40 h 1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119" h="116">
                  <a:moveTo>
                    <a:pt x="22" y="19"/>
                  </a:moveTo>
                  <a:cubicBezTo>
                    <a:pt x="58" y="33"/>
                    <a:pt x="58" y="33"/>
                    <a:pt x="58" y="33"/>
                  </a:cubicBezTo>
                  <a:cubicBezTo>
                    <a:pt x="59" y="24"/>
                    <a:pt x="59" y="21"/>
                    <a:pt x="62" y="12"/>
                  </a:cubicBezTo>
                  <a:cubicBezTo>
                    <a:pt x="65" y="4"/>
                    <a:pt x="74" y="0"/>
                    <a:pt x="82" y="3"/>
                  </a:cubicBezTo>
                  <a:cubicBezTo>
                    <a:pt x="90" y="6"/>
                    <a:pt x="94" y="15"/>
                    <a:pt x="91" y="23"/>
                  </a:cubicBezTo>
                  <a:cubicBezTo>
                    <a:pt x="87" y="34"/>
                    <a:pt x="89" y="41"/>
                    <a:pt x="95" y="49"/>
                  </a:cubicBezTo>
                  <a:cubicBezTo>
                    <a:pt x="95" y="50"/>
                    <a:pt x="95" y="50"/>
                    <a:pt x="95" y="50"/>
                  </a:cubicBezTo>
                  <a:cubicBezTo>
                    <a:pt x="99" y="41"/>
                    <a:pt x="99" y="41"/>
                    <a:pt x="99" y="41"/>
                  </a:cubicBezTo>
                  <a:cubicBezTo>
                    <a:pt x="119" y="49"/>
                    <a:pt x="119" y="49"/>
                    <a:pt x="119" y="49"/>
                  </a:cubicBezTo>
                  <a:cubicBezTo>
                    <a:pt x="93" y="116"/>
                    <a:pt x="93" y="116"/>
                    <a:pt x="93" y="116"/>
                  </a:cubicBezTo>
                  <a:cubicBezTo>
                    <a:pt x="73" y="109"/>
                    <a:pt x="73" y="109"/>
                    <a:pt x="73" y="109"/>
                  </a:cubicBezTo>
                  <a:cubicBezTo>
                    <a:pt x="75" y="103"/>
                    <a:pt x="75" y="103"/>
                    <a:pt x="75" y="103"/>
                  </a:cubicBezTo>
                  <a:cubicBezTo>
                    <a:pt x="68" y="100"/>
                    <a:pt x="66" y="102"/>
                    <a:pt x="63" y="103"/>
                  </a:cubicBezTo>
                  <a:cubicBezTo>
                    <a:pt x="60" y="104"/>
                    <a:pt x="57" y="106"/>
                    <a:pt x="53" y="106"/>
                  </a:cubicBezTo>
                  <a:cubicBezTo>
                    <a:pt x="48" y="106"/>
                    <a:pt x="42" y="105"/>
                    <a:pt x="35" y="102"/>
                  </a:cubicBezTo>
                  <a:cubicBezTo>
                    <a:pt x="30" y="100"/>
                    <a:pt x="30" y="100"/>
                    <a:pt x="30" y="100"/>
                  </a:cubicBezTo>
                  <a:cubicBezTo>
                    <a:pt x="28" y="99"/>
                    <a:pt x="28" y="99"/>
                    <a:pt x="28" y="99"/>
                  </a:cubicBezTo>
                  <a:cubicBezTo>
                    <a:pt x="21" y="97"/>
                    <a:pt x="18" y="89"/>
                    <a:pt x="21" y="83"/>
                  </a:cubicBezTo>
                  <a:cubicBezTo>
                    <a:pt x="21" y="81"/>
                    <a:pt x="22" y="80"/>
                    <a:pt x="22" y="79"/>
                  </a:cubicBezTo>
                  <a:cubicBezTo>
                    <a:pt x="21" y="76"/>
                    <a:pt x="21" y="73"/>
                    <a:pt x="22" y="70"/>
                  </a:cubicBezTo>
                  <a:cubicBezTo>
                    <a:pt x="23" y="69"/>
                    <a:pt x="23" y="68"/>
                    <a:pt x="24" y="67"/>
                  </a:cubicBezTo>
                  <a:cubicBezTo>
                    <a:pt x="23" y="64"/>
                    <a:pt x="23" y="60"/>
                    <a:pt x="24" y="57"/>
                  </a:cubicBezTo>
                  <a:cubicBezTo>
                    <a:pt x="25" y="55"/>
                    <a:pt x="26" y="54"/>
                    <a:pt x="27" y="52"/>
                  </a:cubicBezTo>
                  <a:cubicBezTo>
                    <a:pt x="11" y="46"/>
                    <a:pt x="11" y="46"/>
                    <a:pt x="11" y="46"/>
                  </a:cubicBezTo>
                  <a:cubicBezTo>
                    <a:pt x="4" y="43"/>
                    <a:pt x="0" y="35"/>
                    <a:pt x="3" y="28"/>
                  </a:cubicBezTo>
                  <a:cubicBezTo>
                    <a:pt x="6" y="20"/>
                    <a:pt x="14" y="16"/>
                    <a:pt x="22" y="19"/>
                  </a:cubicBezTo>
                  <a:close/>
                  <a:moveTo>
                    <a:pt x="86" y="106"/>
                  </a:moveTo>
                  <a:cubicBezTo>
                    <a:pt x="88" y="106"/>
                    <a:pt x="90" y="105"/>
                    <a:pt x="90" y="104"/>
                  </a:cubicBezTo>
                  <a:cubicBezTo>
                    <a:pt x="91" y="102"/>
                    <a:pt x="90" y="100"/>
                    <a:pt x="88" y="99"/>
                  </a:cubicBezTo>
                  <a:cubicBezTo>
                    <a:pt x="86" y="98"/>
                    <a:pt x="84" y="99"/>
                    <a:pt x="84" y="101"/>
                  </a:cubicBezTo>
                  <a:cubicBezTo>
                    <a:pt x="83" y="103"/>
                    <a:pt x="84" y="105"/>
                    <a:pt x="86" y="106"/>
                  </a:cubicBezTo>
                  <a:close/>
                  <a:moveTo>
                    <a:pt x="15" y="40"/>
                  </a:moveTo>
                  <a:cubicBezTo>
                    <a:pt x="41" y="50"/>
                    <a:pt x="41" y="50"/>
                    <a:pt x="41" y="50"/>
                  </a:cubicBezTo>
                  <a:cubicBezTo>
                    <a:pt x="42" y="50"/>
                    <a:pt x="42" y="50"/>
                    <a:pt x="42" y="50"/>
                  </a:cubicBezTo>
                  <a:cubicBezTo>
                    <a:pt x="39" y="57"/>
                    <a:pt x="39" y="57"/>
                    <a:pt x="39" y="57"/>
                  </a:cubicBezTo>
                  <a:cubicBezTo>
                    <a:pt x="38" y="57"/>
                    <a:pt x="38" y="57"/>
                    <a:pt x="38" y="57"/>
                  </a:cubicBezTo>
                  <a:cubicBezTo>
                    <a:pt x="36" y="55"/>
                    <a:pt x="32" y="57"/>
                    <a:pt x="31" y="60"/>
                  </a:cubicBezTo>
                  <a:cubicBezTo>
                    <a:pt x="31" y="62"/>
                    <a:pt x="31" y="64"/>
                    <a:pt x="32" y="65"/>
                  </a:cubicBezTo>
                  <a:cubicBezTo>
                    <a:pt x="34" y="68"/>
                    <a:pt x="34" y="68"/>
                    <a:pt x="34" y="68"/>
                  </a:cubicBezTo>
                  <a:cubicBezTo>
                    <a:pt x="31" y="70"/>
                    <a:pt x="31" y="70"/>
                    <a:pt x="31" y="70"/>
                  </a:cubicBezTo>
                  <a:cubicBezTo>
                    <a:pt x="31" y="71"/>
                    <a:pt x="30" y="72"/>
                    <a:pt x="30" y="73"/>
                  </a:cubicBezTo>
                  <a:cubicBezTo>
                    <a:pt x="29" y="74"/>
                    <a:pt x="29" y="77"/>
                    <a:pt x="30" y="78"/>
                  </a:cubicBezTo>
                  <a:cubicBezTo>
                    <a:pt x="32" y="81"/>
                    <a:pt x="32" y="81"/>
                    <a:pt x="32" y="81"/>
                  </a:cubicBezTo>
                  <a:cubicBezTo>
                    <a:pt x="30" y="83"/>
                    <a:pt x="30" y="83"/>
                    <a:pt x="30" y="83"/>
                  </a:cubicBezTo>
                  <a:cubicBezTo>
                    <a:pt x="29" y="84"/>
                    <a:pt x="28" y="84"/>
                    <a:pt x="28" y="85"/>
                  </a:cubicBezTo>
                  <a:cubicBezTo>
                    <a:pt x="27" y="88"/>
                    <a:pt x="28" y="92"/>
                    <a:pt x="31" y="93"/>
                  </a:cubicBezTo>
                  <a:cubicBezTo>
                    <a:pt x="33" y="93"/>
                    <a:pt x="33" y="93"/>
                    <a:pt x="33" y="93"/>
                  </a:cubicBezTo>
                  <a:cubicBezTo>
                    <a:pt x="38" y="95"/>
                    <a:pt x="38" y="95"/>
                    <a:pt x="38" y="95"/>
                  </a:cubicBezTo>
                  <a:cubicBezTo>
                    <a:pt x="51" y="100"/>
                    <a:pt x="56" y="97"/>
                    <a:pt x="60" y="95"/>
                  </a:cubicBezTo>
                  <a:cubicBezTo>
                    <a:pt x="64" y="94"/>
                    <a:pt x="68" y="91"/>
                    <a:pt x="78" y="94"/>
                  </a:cubicBezTo>
                  <a:cubicBezTo>
                    <a:pt x="92" y="59"/>
                    <a:pt x="92" y="59"/>
                    <a:pt x="92" y="59"/>
                  </a:cubicBezTo>
                  <a:cubicBezTo>
                    <a:pt x="90" y="58"/>
                    <a:pt x="89" y="56"/>
                    <a:pt x="88" y="54"/>
                  </a:cubicBezTo>
                  <a:cubicBezTo>
                    <a:pt x="81" y="43"/>
                    <a:pt x="78" y="34"/>
                    <a:pt x="83" y="20"/>
                  </a:cubicBezTo>
                  <a:cubicBezTo>
                    <a:pt x="85" y="17"/>
                    <a:pt x="83" y="13"/>
                    <a:pt x="79" y="11"/>
                  </a:cubicBezTo>
                  <a:cubicBezTo>
                    <a:pt x="76" y="10"/>
                    <a:pt x="72" y="12"/>
                    <a:pt x="70" y="15"/>
                  </a:cubicBezTo>
                  <a:cubicBezTo>
                    <a:pt x="67" y="24"/>
                    <a:pt x="67" y="27"/>
                    <a:pt x="67" y="36"/>
                  </a:cubicBezTo>
                  <a:cubicBezTo>
                    <a:pt x="67" y="39"/>
                    <a:pt x="66" y="42"/>
                    <a:pt x="66" y="44"/>
                  </a:cubicBezTo>
                  <a:cubicBezTo>
                    <a:pt x="20" y="26"/>
                    <a:pt x="20" y="26"/>
                    <a:pt x="20" y="26"/>
                  </a:cubicBezTo>
                  <a:cubicBezTo>
                    <a:pt x="16" y="25"/>
                    <a:pt x="12" y="27"/>
                    <a:pt x="10" y="30"/>
                  </a:cubicBezTo>
                  <a:cubicBezTo>
                    <a:pt x="9" y="34"/>
                    <a:pt x="11" y="38"/>
                    <a:pt x="15" y="4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7" name="Freeform 46">
              <a:extLst>
                <a:ext uri="{FF2B5EF4-FFF2-40B4-BE49-F238E27FC236}">
                  <a16:creationId xmlns:a16="http://schemas.microsoft.com/office/drawing/2014/main" id="{9A11B4CD-7E30-42EA-BF59-AC3CB4E53C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01" y="2246"/>
              <a:ext cx="177" cy="155"/>
            </a:xfrm>
            <a:custGeom>
              <a:avLst/>
              <a:gdLst>
                <a:gd name="T0" fmla="*/ 144 w 144"/>
                <a:gd name="T1" fmla="*/ 41 h 126"/>
                <a:gd name="T2" fmla="*/ 102 w 144"/>
                <a:gd name="T3" fmla="*/ 0 h 126"/>
                <a:gd name="T4" fmla="*/ 72 w 144"/>
                <a:gd name="T5" fmla="*/ 13 h 126"/>
                <a:gd name="T6" fmla="*/ 41 w 144"/>
                <a:gd name="T7" fmla="*/ 0 h 126"/>
                <a:gd name="T8" fmla="*/ 0 w 144"/>
                <a:gd name="T9" fmla="*/ 41 h 126"/>
                <a:gd name="T10" fmla="*/ 13 w 144"/>
                <a:gd name="T11" fmla="*/ 72 h 126"/>
                <a:gd name="T12" fmla="*/ 13 w 144"/>
                <a:gd name="T13" fmla="*/ 72 h 126"/>
                <a:gd name="T14" fmla="*/ 58 w 144"/>
                <a:gd name="T15" fmla="*/ 117 h 126"/>
                <a:gd name="T16" fmla="*/ 72 w 144"/>
                <a:gd name="T17" fmla="*/ 126 h 126"/>
                <a:gd name="T18" fmla="*/ 85 w 144"/>
                <a:gd name="T19" fmla="*/ 117 h 126"/>
                <a:gd name="T20" fmla="*/ 130 w 144"/>
                <a:gd name="T21" fmla="*/ 72 h 126"/>
                <a:gd name="T22" fmla="*/ 130 w 144"/>
                <a:gd name="T23" fmla="*/ 72 h 126"/>
                <a:gd name="T24" fmla="*/ 144 w 144"/>
                <a:gd name="T25" fmla="*/ 41 h 126"/>
                <a:gd name="T26" fmla="*/ 118 w 144"/>
                <a:gd name="T27" fmla="*/ 59 h 126"/>
                <a:gd name="T28" fmla="*/ 73 w 144"/>
                <a:gd name="T29" fmla="*/ 104 h 126"/>
                <a:gd name="T30" fmla="*/ 72 w 144"/>
                <a:gd name="T31" fmla="*/ 105 h 126"/>
                <a:gd name="T32" fmla="*/ 71 w 144"/>
                <a:gd name="T33" fmla="*/ 104 h 126"/>
                <a:gd name="T34" fmla="*/ 25 w 144"/>
                <a:gd name="T35" fmla="*/ 59 h 126"/>
                <a:gd name="T36" fmla="*/ 18 w 144"/>
                <a:gd name="T37" fmla="*/ 41 h 126"/>
                <a:gd name="T38" fmla="*/ 41 w 144"/>
                <a:gd name="T39" fmla="*/ 18 h 126"/>
                <a:gd name="T40" fmla="*/ 58 w 144"/>
                <a:gd name="T41" fmla="*/ 26 h 126"/>
                <a:gd name="T42" fmla="*/ 72 w 144"/>
                <a:gd name="T43" fmla="*/ 40 h 126"/>
                <a:gd name="T44" fmla="*/ 85 w 144"/>
                <a:gd name="T45" fmla="*/ 26 h 126"/>
                <a:gd name="T46" fmla="*/ 102 w 144"/>
                <a:gd name="T47" fmla="*/ 18 h 126"/>
                <a:gd name="T48" fmla="*/ 126 w 144"/>
                <a:gd name="T49" fmla="*/ 41 h 126"/>
                <a:gd name="T50" fmla="*/ 118 w 144"/>
                <a:gd name="T51" fmla="*/ 59 h 12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44" h="126">
                  <a:moveTo>
                    <a:pt x="144" y="41"/>
                  </a:moveTo>
                  <a:cubicBezTo>
                    <a:pt x="144" y="18"/>
                    <a:pt x="125" y="0"/>
                    <a:pt x="102" y="0"/>
                  </a:cubicBezTo>
                  <a:cubicBezTo>
                    <a:pt x="90" y="0"/>
                    <a:pt x="79" y="5"/>
                    <a:pt x="72" y="13"/>
                  </a:cubicBezTo>
                  <a:cubicBezTo>
                    <a:pt x="64" y="5"/>
                    <a:pt x="53" y="0"/>
                    <a:pt x="41" y="0"/>
                  </a:cubicBezTo>
                  <a:cubicBezTo>
                    <a:pt x="18" y="0"/>
                    <a:pt x="0" y="18"/>
                    <a:pt x="0" y="41"/>
                  </a:cubicBezTo>
                  <a:cubicBezTo>
                    <a:pt x="0" y="53"/>
                    <a:pt x="5" y="64"/>
                    <a:pt x="13" y="72"/>
                  </a:cubicBezTo>
                  <a:cubicBezTo>
                    <a:pt x="13" y="72"/>
                    <a:pt x="13" y="72"/>
                    <a:pt x="13" y="72"/>
                  </a:cubicBezTo>
                  <a:cubicBezTo>
                    <a:pt x="58" y="117"/>
                    <a:pt x="58" y="117"/>
                    <a:pt x="58" y="117"/>
                  </a:cubicBezTo>
                  <a:cubicBezTo>
                    <a:pt x="63" y="122"/>
                    <a:pt x="67" y="126"/>
                    <a:pt x="72" y="126"/>
                  </a:cubicBezTo>
                  <a:cubicBezTo>
                    <a:pt x="76" y="126"/>
                    <a:pt x="81" y="122"/>
                    <a:pt x="85" y="117"/>
                  </a:cubicBezTo>
                  <a:cubicBezTo>
                    <a:pt x="130" y="72"/>
                    <a:pt x="130" y="72"/>
                    <a:pt x="130" y="72"/>
                  </a:cubicBezTo>
                  <a:cubicBezTo>
                    <a:pt x="130" y="72"/>
                    <a:pt x="130" y="72"/>
                    <a:pt x="130" y="72"/>
                  </a:cubicBezTo>
                  <a:cubicBezTo>
                    <a:pt x="139" y="64"/>
                    <a:pt x="144" y="53"/>
                    <a:pt x="144" y="41"/>
                  </a:cubicBezTo>
                  <a:close/>
                  <a:moveTo>
                    <a:pt x="118" y="59"/>
                  </a:moveTo>
                  <a:cubicBezTo>
                    <a:pt x="73" y="104"/>
                    <a:pt x="73" y="104"/>
                    <a:pt x="73" y="104"/>
                  </a:cubicBezTo>
                  <a:cubicBezTo>
                    <a:pt x="72" y="105"/>
                    <a:pt x="72" y="105"/>
                    <a:pt x="72" y="105"/>
                  </a:cubicBezTo>
                  <a:cubicBezTo>
                    <a:pt x="72" y="105"/>
                    <a:pt x="71" y="105"/>
                    <a:pt x="71" y="104"/>
                  </a:cubicBezTo>
                  <a:cubicBezTo>
                    <a:pt x="25" y="59"/>
                    <a:pt x="25" y="59"/>
                    <a:pt x="25" y="59"/>
                  </a:cubicBezTo>
                  <a:cubicBezTo>
                    <a:pt x="20" y="54"/>
                    <a:pt x="18" y="48"/>
                    <a:pt x="18" y="41"/>
                  </a:cubicBezTo>
                  <a:cubicBezTo>
                    <a:pt x="18" y="28"/>
                    <a:pt x="28" y="18"/>
                    <a:pt x="41" y="18"/>
                  </a:cubicBezTo>
                  <a:cubicBezTo>
                    <a:pt x="48" y="18"/>
                    <a:pt x="54" y="21"/>
                    <a:pt x="58" y="26"/>
                  </a:cubicBezTo>
                  <a:cubicBezTo>
                    <a:pt x="72" y="40"/>
                    <a:pt x="72" y="40"/>
                    <a:pt x="72" y="40"/>
                  </a:cubicBezTo>
                  <a:cubicBezTo>
                    <a:pt x="85" y="26"/>
                    <a:pt x="85" y="26"/>
                    <a:pt x="85" y="26"/>
                  </a:cubicBezTo>
                  <a:cubicBezTo>
                    <a:pt x="90" y="21"/>
                    <a:pt x="96" y="18"/>
                    <a:pt x="102" y="18"/>
                  </a:cubicBezTo>
                  <a:cubicBezTo>
                    <a:pt x="115" y="18"/>
                    <a:pt x="126" y="28"/>
                    <a:pt x="126" y="41"/>
                  </a:cubicBezTo>
                  <a:cubicBezTo>
                    <a:pt x="126" y="48"/>
                    <a:pt x="123" y="54"/>
                    <a:pt x="118" y="5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8" name="Freeform 47">
              <a:extLst>
                <a:ext uri="{FF2B5EF4-FFF2-40B4-BE49-F238E27FC236}">
                  <a16:creationId xmlns:a16="http://schemas.microsoft.com/office/drawing/2014/main" id="{4807BAA2-2407-45B7-93E9-654D857BDF2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25" y="2413"/>
              <a:ext cx="75" cy="75"/>
            </a:xfrm>
            <a:custGeom>
              <a:avLst/>
              <a:gdLst>
                <a:gd name="T0" fmla="*/ 31 w 61"/>
                <a:gd name="T1" fmla="*/ 0 h 61"/>
                <a:gd name="T2" fmla="*/ 0 w 61"/>
                <a:gd name="T3" fmla="*/ 30 h 61"/>
                <a:gd name="T4" fmla="*/ 31 w 61"/>
                <a:gd name="T5" fmla="*/ 61 h 61"/>
                <a:gd name="T6" fmla="*/ 61 w 61"/>
                <a:gd name="T7" fmla="*/ 30 h 61"/>
                <a:gd name="T8" fmla="*/ 31 w 61"/>
                <a:gd name="T9" fmla="*/ 0 h 61"/>
                <a:gd name="T10" fmla="*/ 31 w 61"/>
                <a:gd name="T11" fmla="*/ 55 h 61"/>
                <a:gd name="T12" fmla="*/ 6 w 61"/>
                <a:gd name="T13" fmla="*/ 30 h 61"/>
                <a:gd name="T14" fmla="*/ 31 w 61"/>
                <a:gd name="T15" fmla="*/ 5 h 61"/>
                <a:gd name="T16" fmla="*/ 55 w 61"/>
                <a:gd name="T17" fmla="*/ 30 h 61"/>
                <a:gd name="T18" fmla="*/ 31 w 61"/>
                <a:gd name="T19" fmla="*/ 55 h 61"/>
                <a:gd name="T20" fmla="*/ 27 w 61"/>
                <a:gd name="T21" fmla="*/ 15 h 61"/>
                <a:gd name="T22" fmla="*/ 34 w 61"/>
                <a:gd name="T23" fmla="*/ 15 h 61"/>
                <a:gd name="T24" fmla="*/ 34 w 61"/>
                <a:gd name="T25" fmla="*/ 23 h 61"/>
                <a:gd name="T26" fmla="*/ 27 w 61"/>
                <a:gd name="T27" fmla="*/ 23 h 61"/>
                <a:gd name="T28" fmla="*/ 27 w 61"/>
                <a:gd name="T29" fmla="*/ 15 h 61"/>
                <a:gd name="T30" fmla="*/ 38 w 61"/>
                <a:gd name="T31" fmla="*/ 45 h 61"/>
                <a:gd name="T32" fmla="*/ 23 w 61"/>
                <a:gd name="T33" fmla="*/ 45 h 61"/>
                <a:gd name="T34" fmla="*/ 23 w 61"/>
                <a:gd name="T35" fmla="*/ 42 h 61"/>
                <a:gd name="T36" fmla="*/ 27 w 61"/>
                <a:gd name="T37" fmla="*/ 42 h 61"/>
                <a:gd name="T38" fmla="*/ 27 w 61"/>
                <a:gd name="T39" fmla="*/ 30 h 61"/>
                <a:gd name="T40" fmla="*/ 23 w 61"/>
                <a:gd name="T41" fmla="*/ 30 h 61"/>
                <a:gd name="T42" fmla="*/ 23 w 61"/>
                <a:gd name="T43" fmla="*/ 26 h 61"/>
                <a:gd name="T44" fmla="*/ 34 w 61"/>
                <a:gd name="T45" fmla="*/ 26 h 61"/>
                <a:gd name="T46" fmla="*/ 34 w 61"/>
                <a:gd name="T47" fmla="*/ 42 h 61"/>
                <a:gd name="T48" fmla="*/ 38 w 61"/>
                <a:gd name="T49" fmla="*/ 42 h 61"/>
                <a:gd name="T50" fmla="*/ 38 w 61"/>
                <a:gd name="T51" fmla="*/ 45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1" h="61">
                  <a:moveTo>
                    <a:pt x="31" y="0"/>
                  </a:moveTo>
                  <a:cubicBezTo>
                    <a:pt x="14" y="0"/>
                    <a:pt x="0" y="13"/>
                    <a:pt x="0" y="30"/>
                  </a:cubicBezTo>
                  <a:cubicBezTo>
                    <a:pt x="0" y="47"/>
                    <a:pt x="14" y="61"/>
                    <a:pt x="31" y="61"/>
                  </a:cubicBezTo>
                  <a:cubicBezTo>
                    <a:pt x="47" y="61"/>
                    <a:pt x="61" y="47"/>
                    <a:pt x="61" y="30"/>
                  </a:cubicBezTo>
                  <a:cubicBezTo>
                    <a:pt x="61" y="13"/>
                    <a:pt x="47" y="0"/>
                    <a:pt x="31" y="0"/>
                  </a:cubicBezTo>
                  <a:close/>
                  <a:moveTo>
                    <a:pt x="31" y="55"/>
                  </a:moveTo>
                  <a:cubicBezTo>
                    <a:pt x="17" y="55"/>
                    <a:pt x="6" y="44"/>
                    <a:pt x="6" y="30"/>
                  </a:cubicBezTo>
                  <a:cubicBezTo>
                    <a:pt x="6" y="17"/>
                    <a:pt x="17" y="5"/>
                    <a:pt x="31" y="5"/>
                  </a:cubicBezTo>
                  <a:cubicBezTo>
                    <a:pt x="44" y="5"/>
                    <a:pt x="55" y="17"/>
                    <a:pt x="55" y="30"/>
                  </a:cubicBezTo>
                  <a:cubicBezTo>
                    <a:pt x="55" y="44"/>
                    <a:pt x="44" y="55"/>
                    <a:pt x="31" y="55"/>
                  </a:cubicBezTo>
                  <a:close/>
                  <a:moveTo>
                    <a:pt x="27" y="15"/>
                  </a:moveTo>
                  <a:cubicBezTo>
                    <a:pt x="34" y="15"/>
                    <a:pt x="34" y="15"/>
                    <a:pt x="34" y="15"/>
                  </a:cubicBezTo>
                  <a:cubicBezTo>
                    <a:pt x="34" y="23"/>
                    <a:pt x="34" y="23"/>
                    <a:pt x="34" y="23"/>
                  </a:cubicBezTo>
                  <a:cubicBezTo>
                    <a:pt x="27" y="23"/>
                    <a:pt x="27" y="23"/>
                    <a:pt x="27" y="23"/>
                  </a:cubicBezTo>
                  <a:lnTo>
                    <a:pt x="27" y="15"/>
                  </a:lnTo>
                  <a:close/>
                  <a:moveTo>
                    <a:pt x="38" y="45"/>
                  </a:moveTo>
                  <a:cubicBezTo>
                    <a:pt x="23" y="45"/>
                    <a:pt x="23" y="45"/>
                    <a:pt x="23" y="45"/>
                  </a:cubicBezTo>
                  <a:cubicBezTo>
                    <a:pt x="23" y="42"/>
                    <a:pt x="23" y="42"/>
                    <a:pt x="23" y="42"/>
                  </a:cubicBezTo>
                  <a:cubicBezTo>
                    <a:pt x="27" y="42"/>
                    <a:pt x="27" y="42"/>
                    <a:pt x="27" y="42"/>
                  </a:cubicBezTo>
                  <a:cubicBezTo>
                    <a:pt x="27" y="30"/>
                    <a:pt x="27" y="30"/>
                    <a:pt x="27" y="30"/>
                  </a:cubicBezTo>
                  <a:cubicBezTo>
                    <a:pt x="23" y="30"/>
                    <a:pt x="23" y="30"/>
                    <a:pt x="23" y="30"/>
                  </a:cubicBezTo>
                  <a:cubicBezTo>
                    <a:pt x="23" y="26"/>
                    <a:pt x="23" y="26"/>
                    <a:pt x="23" y="26"/>
                  </a:cubicBezTo>
                  <a:cubicBezTo>
                    <a:pt x="34" y="26"/>
                    <a:pt x="34" y="26"/>
                    <a:pt x="34" y="26"/>
                  </a:cubicBezTo>
                  <a:cubicBezTo>
                    <a:pt x="34" y="42"/>
                    <a:pt x="34" y="42"/>
                    <a:pt x="34" y="42"/>
                  </a:cubicBezTo>
                  <a:cubicBezTo>
                    <a:pt x="38" y="42"/>
                    <a:pt x="38" y="42"/>
                    <a:pt x="38" y="42"/>
                  </a:cubicBezTo>
                  <a:lnTo>
                    <a:pt x="38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9" name="Freeform 48">
              <a:extLst>
                <a:ext uri="{FF2B5EF4-FFF2-40B4-BE49-F238E27FC236}">
                  <a16:creationId xmlns:a16="http://schemas.microsoft.com/office/drawing/2014/main" id="{19BA4546-703A-4B7E-973D-D3F1CCCFC68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44" y="2538"/>
              <a:ext cx="115" cy="116"/>
            </a:xfrm>
            <a:custGeom>
              <a:avLst/>
              <a:gdLst>
                <a:gd name="T0" fmla="*/ 85 w 94"/>
                <a:gd name="T1" fmla="*/ 20 h 94"/>
                <a:gd name="T2" fmla="*/ 37 w 94"/>
                <a:gd name="T3" fmla="*/ 2 h 94"/>
                <a:gd name="T4" fmla="*/ 20 w 94"/>
                <a:gd name="T5" fmla="*/ 9 h 94"/>
                <a:gd name="T6" fmla="*/ 2 w 94"/>
                <a:gd name="T7" fmla="*/ 57 h 94"/>
                <a:gd name="T8" fmla="*/ 10 w 94"/>
                <a:gd name="T9" fmla="*/ 74 h 94"/>
                <a:gd name="T10" fmla="*/ 57 w 94"/>
                <a:gd name="T11" fmla="*/ 92 h 94"/>
                <a:gd name="T12" fmla="*/ 74 w 94"/>
                <a:gd name="T13" fmla="*/ 84 h 94"/>
                <a:gd name="T14" fmla="*/ 92 w 94"/>
                <a:gd name="T15" fmla="*/ 37 h 94"/>
                <a:gd name="T16" fmla="*/ 85 w 94"/>
                <a:gd name="T17" fmla="*/ 20 h 94"/>
                <a:gd name="T18" fmla="*/ 36 w 94"/>
                <a:gd name="T19" fmla="*/ 38 h 94"/>
                <a:gd name="T20" fmla="*/ 62 w 94"/>
                <a:gd name="T21" fmla="*/ 47 h 94"/>
                <a:gd name="T22" fmla="*/ 61 w 94"/>
                <a:gd name="T23" fmla="*/ 52 h 94"/>
                <a:gd name="T24" fmla="*/ 42 w 94"/>
                <a:gd name="T25" fmla="*/ 61 h 94"/>
                <a:gd name="T26" fmla="*/ 33 w 94"/>
                <a:gd name="T27" fmla="*/ 42 h 94"/>
                <a:gd name="T28" fmla="*/ 36 w 94"/>
                <a:gd name="T29" fmla="*/ 38 h 94"/>
                <a:gd name="T30" fmla="*/ 76 w 94"/>
                <a:gd name="T31" fmla="*/ 53 h 94"/>
                <a:gd name="T32" fmla="*/ 69 w 94"/>
                <a:gd name="T33" fmla="*/ 70 h 94"/>
                <a:gd name="T34" fmla="*/ 66 w 94"/>
                <a:gd name="T35" fmla="*/ 79 h 94"/>
                <a:gd name="T36" fmla="*/ 59 w 94"/>
                <a:gd name="T37" fmla="*/ 82 h 94"/>
                <a:gd name="T38" fmla="*/ 15 w 94"/>
                <a:gd name="T39" fmla="*/ 65 h 94"/>
                <a:gd name="T40" fmla="*/ 12 w 94"/>
                <a:gd name="T41" fmla="*/ 59 h 94"/>
                <a:gd name="T42" fmla="*/ 15 w 94"/>
                <a:gd name="T43" fmla="*/ 50 h 94"/>
                <a:gd name="T44" fmla="*/ 22 w 94"/>
                <a:gd name="T45" fmla="*/ 32 h 94"/>
                <a:gd name="T46" fmla="*/ 22 w 94"/>
                <a:gd name="T47" fmla="*/ 32 h 94"/>
                <a:gd name="T48" fmla="*/ 29 w 94"/>
                <a:gd name="T49" fmla="*/ 35 h 94"/>
                <a:gd name="T50" fmla="*/ 27 w 94"/>
                <a:gd name="T51" fmla="*/ 39 h 94"/>
                <a:gd name="T52" fmla="*/ 39 w 94"/>
                <a:gd name="T53" fmla="*/ 67 h 94"/>
                <a:gd name="T54" fmla="*/ 67 w 94"/>
                <a:gd name="T55" fmla="*/ 55 h 94"/>
                <a:gd name="T56" fmla="*/ 69 w 94"/>
                <a:gd name="T57" fmla="*/ 50 h 94"/>
                <a:gd name="T58" fmla="*/ 76 w 94"/>
                <a:gd name="T59" fmla="*/ 53 h 94"/>
                <a:gd name="T60" fmla="*/ 82 w 94"/>
                <a:gd name="T61" fmla="*/ 37 h 94"/>
                <a:gd name="T62" fmla="*/ 79 w 94"/>
                <a:gd name="T63" fmla="*/ 38 h 94"/>
                <a:gd name="T64" fmla="*/ 74 w 94"/>
                <a:gd name="T65" fmla="*/ 37 h 94"/>
                <a:gd name="T66" fmla="*/ 73 w 94"/>
                <a:gd name="T67" fmla="*/ 34 h 94"/>
                <a:gd name="T68" fmla="*/ 74 w 94"/>
                <a:gd name="T69" fmla="*/ 29 h 94"/>
                <a:gd name="T70" fmla="*/ 77 w 94"/>
                <a:gd name="T71" fmla="*/ 28 h 94"/>
                <a:gd name="T72" fmla="*/ 82 w 94"/>
                <a:gd name="T73" fmla="*/ 29 h 94"/>
                <a:gd name="T74" fmla="*/ 83 w 94"/>
                <a:gd name="T75" fmla="*/ 32 h 94"/>
                <a:gd name="T76" fmla="*/ 82 w 94"/>
                <a:gd name="T77" fmla="*/ 37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94" h="94">
                  <a:moveTo>
                    <a:pt x="85" y="20"/>
                  </a:moveTo>
                  <a:cubicBezTo>
                    <a:pt x="37" y="2"/>
                    <a:pt x="37" y="2"/>
                    <a:pt x="37" y="2"/>
                  </a:cubicBezTo>
                  <a:cubicBezTo>
                    <a:pt x="30" y="0"/>
                    <a:pt x="23" y="3"/>
                    <a:pt x="20" y="9"/>
                  </a:cubicBezTo>
                  <a:cubicBezTo>
                    <a:pt x="2" y="57"/>
                    <a:pt x="2" y="57"/>
                    <a:pt x="2" y="57"/>
                  </a:cubicBezTo>
                  <a:cubicBezTo>
                    <a:pt x="0" y="64"/>
                    <a:pt x="3" y="71"/>
                    <a:pt x="10" y="74"/>
                  </a:cubicBezTo>
                  <a:cubicBezTo>
                    <a:pt x="57" y="92"/>
                    <a:pt x="57" y="92"/>
                    <a:pt x="57" y="92"/>
                  </a:cubicBezTo>
                  <a:cubicBezTo>
                    <a:pt x="64" y="94"/>
                    <a:pt x="71" y="91"/>
                    <a:pt x="74" y="84"/>
                  </a:cubicBezTo>
                  <a:cubicBezTo>
                    <a:pt x="92" y="37"/>
                    <a:pt x="92" y="37"/>
                    <a:pt x="92" y="37"/>
                  </a:cubicBezTo>
                  <a:cubicBezTo>
                    <a:pt x="94" y="30"/>
                    <a:pt x="91" y="23"/>
                    <a:pt x="85" y="20"/>
                  </a:cubicBezTo>
                  <a:close/>
                  <a:moveTo>
                    <a:pt x="36" y="38"/>
                  </a:moveTo>
                  <a:cubicBezTo>
                    <a:pt x="62" y="47"/>
                    <a:pt x="62" y="47"/>
                    <a:pt x="62" y="47"/>
                  </a:cubicBezTo>
                  <a:cubicBezTo>
                    <a:pt x="62" y="49"/>
                    <a:pt x="61" y="50"/>
                    <a:pt x="61" y="52"/>
                  </a:cubicBezTo>
                  <a:cubicBezTo>
                    <a:pt x="58" y="60"/>
                    <a:pt x="49" y="63"/>
                    <a:pt x="42" y="61"/>
                  </a:cubicBezTo>
                  <a:cubicBezTo>
                    <a:pt x="34" y="58"/>
                    <a:pt x="31" y="49"/>
                    <a:pt x="33" y="42"/>
                  </a:cubicBezTo>
                  <a:cubicBezTo>
                    <a:pt x="34" y="40"/>
                    <a:pt x="35" y="39"/>
                    <a:pt x="36" y="38"/>
                  </a:cubicBezTo>
                  <a:close/>
                  <a:moveTo>
                    <a:pt x="76" y="53"/>
                  </a:moveTo>
                  <a:cubicBezTo>
                    <a:pt x="69" y="70"/>
                    <a:pt x="69" y="70"/>
                    <a:pt x="69" y="70"/>
                  </a:cubicBezTo>
                  <a:cubicBezTo>
                    <a:pt x="66" y="79"/>
                    <a:pt x="66" y="79"/>
                    <a:pt x="66" y="79"/>
                  </a:cubicBezTo>
                  <a:cubicBezTo>
                    <a:pt x="65" y="82"/>
                    <a:pt x="62" y="83"/>
                    <a:pt x="59" y="82"/>
                  </a:cubicBezTo>
                  <a:cubicBezTo>
                    <a:pt x="15" y="65"/>
                    <a:pt x="15" y="65"/>
                    <a:pt x="15" y="65"/>
                  </a:cubicBezTo>
                  <a:cubicBezTo>
                    <a:pt x="12" y="64"/>
                    <a:pt x="11" y="62"/>
                    <a:pt x="12" y="59"/>
                  </a:cubicBezTo>
                  <a:cubicBezTo>
                    <a:pt x="15" y="50"/>
                    <a:pt x="15" y="50"/>
                    <a:pt x="15" y="50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9" y="35"/>
                    <a:pt x="29" y="35"/>
                    <a:pt x="29" y="35"/>
                  </a:cubicBezTo>
                  <a:cubicBezTo>
                    <a:pt x="28" y="36"/>
                    <a:pt x="27" y="38"/>
                    <a:pt x="27" y="39"/>
                  </a:cubicBezTo>
                  <a:cubicBezTo>
                    <a:pt x="23" y="50"/>
                    <a:pt x="28" y="63"/>
                    <a:pt x="39" y="67"/>
                  </a:cubicBezTo>
                  <a:cubicBezTo>
                    <a:pt x="51" y="71"/>
                    <a:pt x="63" y="66"/>
                    <a:pt x="67" y="55"/>
                  </a:cubicBezTo>
                  <a:cubicBezTo>
                    <a:pt x="68" y="53"/>
                    <a:pt x="68" y="51"/>
                    <a:pt x="69" y="50"/>
                  </a:cubicBezTo>
                  <a:cubicBezTo>
                    <a:pt x="76" y="53"/>
                    <a:pt x="76" y="53"/>
                    <a:pt x="76" y="53"/>
                  </a:cubicBezTo>
                  <a:close/>
                  <a:moveTo>
                    <a:pt x="82" y="37"/>
                  </a:moveTo>
                  <a:cubicBezTo>
                    <a:pt x="81" y="38"/>
                    <a:pt x="80" y="39"/>
                    <a:pt x="79" y="38"/>
                  </a:cubicBezTo>
                  <a:cubicBezTo>
                    <a:pt x="74" y="37"/>
                    <a:pt x="74" y="37"/>
                    <a:pt x="74" y="37"/>
                  </a:cubicBezTo>
                  <a:cubicBezTo>
                    <a:pt x="73" y="36"/>
                    <a:pt x="72" y="35"/>
                    <a:pt x="73" y="34"/>
                  </a:cubicBezTo>
                  <a:cubicBezTo>
                    <a:pt x="74" y="29"/>
                    <a:pt x="74" y="29"/>
                    <a:pt x="74" y="29"/>
                  </a:cubicBezTo>
                  <a:cubicBezTo>
                    <a:pt x="75" y="28"/>
                    <a:pt x="76" y="27"/>
                    <a:pt x="77" y="28"/>
                  </a:cubicBezTo>
                  <a:cubicBezTo>
                    <a:pt x="82" y="29"/>
                    <a:pt x="82" y="29"/>
                    <a:pt x="82" y="29"/>
                  </a:cubicBezTo>
                  <a:cubicBezTo>
                    <a:pt x="83" y="30"/>
                    <a:pt x="84" y="31"/>
                    <a:pt x="83" y="32"/>
                  </a:cubicBezTo>
                  <a:lnTo>
                    <a:pt x="82" y="3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0" name="Freeform 49">
              <a:extLst>
                <a:ext uri="{FF2B5EF4-FFF2-40B4-BE49-F238E27FC236}">
                  <a16:creationId xmlns:a16="http://schemas.microsoft.com/office/drawing/2014/main" id="{FF00C649-3B72-4638-8986-4AC7F3BC2BE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15" y="2015"/>
              <a:ext cx="65" cy="65"/>
            </a:xfrm>
            <a:custGeom>
              <a:avLst/>
              <a:gdLst>
                <a:gd name="T0" fmla="*/ 44 w 53"/>
                <a:gd name="T1" fmla="*/ 0 h 53"/>
                <a:gd name="T2" fmla="*/ 9 w 53"/>
                <a:gd name="T3" fmla="*/ 0 h 53"/>
                <a:gd name="T4" fmla="*/ 0 w 53"/>
                <a:gd name="T5" fmla="*/ 9 h 53"/>
                <a:gd name="T6" fmla="*/ 0 w 53"/>
                <a:gd name="T7" fmla="*/ 44 h 53"/>
                <a:gd name="T8" fmla="*/ 9 w 53"/>
                <a:gd name="T9" fmla="*/ 53 h 53"/>
                <a:gd name="T10" fmla="*/ 44 w 53"/>
                <a:gd name="T11" fmla="*/ 53 h 53"/>
                <a:gd name="T12" fmla="*/ 53 w 53"/>
                <a:gd name="T13" fmla="*/ 44 h 53"/>
                <a:gd name="T14" fmla="*/ 53 w 53"/>
                <a:gd name="T15" fmla="*/ 9 h 53"/>
                <a:gd name="T16" fmla="*/ 44 w 53"/>
                <a:gd name="T17" fmla="*/ 0 h 53"/>
                <a:gd name="T18" fmla="*/ 20 w 53"/>
                <a:gd name="T19" fmla="*/ 43 h 53"/>
                <a:gd name="T20" fmla="*/ 13 w 53"/>
                <a:gd name="T21" fmla="*/ 43 h 53"/>
                <a:gd name="T22" fmla="*/ 13 w 53"/>
                <a:gd name="T23" fmla="*/ 20 h 53"/>
                <a:gd name="T24" fmla="*/ 20 w 53"/>
                <a:gd name="T25" fmla="*/ 20 h 53"/>
                <a:gd name="T26" fmla="*/ 20 w 53"/>
                <a:gd name="T27" fmla="*/ 43 h 53"/>
                <a:gd name="T28" fmla="*/ 17 w 53"/>
                <a:gd name="T29" fmla="*/ 16 h 53"/>
                <a:gd name="T30" fmla="*/ 13 w 53"/>
                <a:gd name="T31" fmla="*/ 13 h 53"/>
                <a:gd name="T32" fmla="*/ 17 w 53"/>
                <a:gd name="T33" fmla="*/ 10 h 53"/>
                <a:gd name="T34" fmla="*/ 20 w 53"/>
                <a:gd name="T35" fmla="*/ 13 h 53"/>
                <a:gd name="T36" fmla="*/ 17 w 53"/>
                <a:gd name="T37" fmla="*/ 16 h 53"/>
                <a:gd name="T38" fmla="*/ 43 w 53"/>
                <a:gd name="T39" fmla="*/ 43 h 53"/>
                <a:gd name="T40" fmla="*/ 37 w 53"/>
                <a:gd name="T41" fmla="*/ 43 h 53"/>
                <a:gd name="T42" fmla="*/ 37 w 53"/>
                <a:gd name="T43" fmla="*/ 30 h 53"/>
                <a:gd name="T44" fmla="*/ 33 w 53"/>
                <a:gd name="T45" fmla="*/ 26 h 53"/>
                <a:gd name="T46" fmla="*/ 30 w 53"/>
                <a:gd name="T47" fmla="*/ 30 h 53"/>
                <a:gd name="T48" fmla="*/ 30 w 53"/>
                <a:gd name="T49" fmla="*/ 43 h 53"/>
                <a:gd name="T50" fmla="*/ 23 w 53"/>
                <a:gd name="T51" fmla="*/ 43 h 53"/>
                <a:gd name="T52" fmla="*/ 23 w 53"/>
                <a:gd name="T53" fmla="*/ 20 h 53"/>
                <a:gd name="T54" fmla="*/ 30 w 53"/>
                <a:gd name="T55" fmla="*/ 20 h 53"/>
                <a:gd name="T56" fmla="*/ 30 w 53"/>
                <a:gd name="T57" fmla="*/ 24 h 53"/>
                <a:gd name="T58" fmla="*/ 36 w 53"/>
                <a:gd name="T59" fmla="*/ 20 h 53"/>
                <a:gd name="T60" fmla="*/ 43 w 53"/>
                <a:gd name="T61" fmla="*/ 28 h 53"/>
                <a:gd name="T62" fmla="*/ 43 w 53"/>
                <a:gd name="T63" fmla="*/ 43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</a:cxnLst>
              <a:rect l="0" t="0" r="r" b="b"/>
              <a:pathLst>
                <a:path w="53" h="53">
                  <a:moveTo>
                    <a:pt x="44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9"/>
                  </a:cubicBezTo>
                  <a:cubicBezTo>
                    <a:pt x="0" y="44"/>
                    <a:pt x="0" y="44"/>
                    <a:pt x="0" y="44"/>
                  </a:cubicBezTo>
                  <a:cubicBezTo>
                    <a:pt x="0" y="49"/>
                    <a:pt x="4" y="53"/>
                    <a:pt x="9" y="53"/>
                  </a:cubicBezTo>
                  <a:cubicBezTo>
                    <a:pt x="44" y="53"/>
                    <a:pt x="44" y="53"/>
                    <a:pt x="44" y="53"/>
                  </a:cubicBezTo>
                  <a:cubicBezTo>
                    <a:pt x="49" y="53"/>
                    <a:pt x="53" y="49"/>
                    <a:pt x="53" y="44"/>
                  </a:cubicBezTo>
                  <a:cubicBezTo>
                    <a:pt x="53" y="9"/>
                    <a:pt x="53" y="9"/>
                    <a:pt x="53" y="9"/>
                  </a:cubicBezTo>
                  <a:cubicBezTo>
                    <a:pt x="53" y="4"/>
                    <a:pt x="49" y="0"/>
                    <a:pt x="44" y="0"/>
                  </a:cubicBezTo>
                  <a:close/>
                  <a:moveTo>
                    <a:pt x="20" y="43"/>
                  </a:moveTo>
                  <a:cubicBezTo>
                    <a:pt x="13" y="43"/>
                    <a:pt x="13" y="43"/>
                    <a:pt x="13" y="43"/>
                  </a:cubicBezTo>
                  <a:cubicBezTo>
                    <a:pt x="13" y="20"/>
                    <a:pt x="13" y="20"/>
                    <a:pt x="13" y="20"/>
                  </a:cubicBezTo>
                  <a:cubicBezTo>
                    <a:pt x="20" y="20"/>
                    <a:pt x="20" y="20"/>
                    <a:pt x="20" y="20"/>
                  </a:cubicBezTo>
                  <a:lnTo>
                    <a:pt x="20" y="43"/>
                  </a:lnTo>
                  <a:close/>
                  <a:moveTo>
                    <a:pt x="17" y="16"/>
                  </a:moveTo>
                  <a:cubicBezTo>
                    <a:pt x="15" y="16"/>
                    <a:pt x="13" y="15"/>
                    <a:pt x="13" y="13"/>
                  </a:cubicBezTo>
                  <a:cubicBezTo>
                    <a:pt x="13" y="11"/>
                    <a:pt x="15" y="10"/>
                    <a:pt x="17" y="10"/>
                  </a:cubicBezTo>
                  <a:cubicBezTo>
                    <a:pt x="18" y="10"/>
                    <a:pt x="20" y="11"/>
                    <a:pt x="20" y="13"/>
                  </a:cubicBezTo>
                  <a:cubicBezTo>
                    <a:pt x="20" y="15"/>
                    <a:pt x="18" y="16"/>
                    <a:pt x="17" y="16"/>
                  </a:cubicBezTo>
                  <a:close/>
                  <a:moveTo>
                    <a:pt x="43" y="43"/>
                  </a:moveTo>
                  <a:cubicBezTo>
                    <a:pt x="37" y="43"/>
                    <a:pt x="37" y="43"/>
                    <a:pt x="37" y="43"/>
                  </a:cubicBezTo>
                  <a:cubicBezTo>
                    <a:pt x="37" y="30"/>
                    <a:pt x="37" y="30"/>
                    <a:pt x="37" y="30"/>
                  </a:cubicBezTo>
                  <a:cubicBezTo>
                    <a:pt x="37" y="28"/>
                    <a:pt x="35" y="26"/>
                    <a:pt x="33" y="26"/>
                  </a:cubicBezTo>
                  <a:cubicBezTo>
                    <a:pt x="31" y="26"/>
                    <a:pt x="30" y="28"/>
                    <a:pt x="30" y="30"/>
                  </a:cubicBezTo>
                  <a:cubicBezTo>
                    <a:pt x="30" y="43"/>
                    <a:pt x="30" y="43"/>
                    <a:pt x="30" y="43"/>
                  </a:cubicBezTo>
                  <a:cubicBezTo>
                    <a:pt x="23" y="43"/>
                    <a:pt x="23" y="43"/>
                    <a:pt x="23" y="43"/>
                  </a:cubicBezTo>
                  <a:cubicBezTo>
                    <a:pt x="23" y="20"/>
                    <a:pt x="23" y="20"/>
                    <a:pt x="23" y="20"/>
                  </a:cubicBezTo>
                  <a:cubicBezTo>
                    <a:pt x="30" y="20"/>
                    <a:pt x="30" y="20"/>
                    <a:pt x="30" y="20"/>
                  </a:cubicBezTo>
                  <a:cubicBezTo>
                    <a:pt x="30" y="24"/>
                    <a:pt x="30" y="24"/>
                    <a:pt x="30" y="24"/>
                  </a:cubicBezTo>
                  <a:cubicBezTo>
                    <a:pt x="31" y="22"/>
                    <a:pt x="33" y="20"/>
                    <a:pt x="36" y="20"/>
                  </a:cubicBezTo>
                  <a:cubicBezTo>
                    <a:pt x="40" y="20"/>
                    <a:pt x="43" y="23"/>
                    <a:pt x="43" y="28"/>
                  </a:cubicBezTo>
                  <a:lnTo>
                    <a:pt x="43" y="4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1" name="Freeform 50">
              <a:extLst>
                <a:ext uri="{FF2B5EF4-FFF2-40B4-BE49-F238E27FC236}">
                  <a16:creationId xmlns:a16="http://schemas.microsoft.com/office/drawing/2014/main" id="{FD385646-864A-4571-B3D6-4B68E91107A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59" y="1925"/>
              <a:ext cx="119" cy="75"/>
            </a:xfrm>
            <a:custGeom>
              <a:avLst/>
              <a:gdLst>
                <a:gd name="T0" fmla="*/ 36 w 119"/>
                <a:gd name="T1" fmla="*/ 52 h 75"/>
                <a:gd name="T2" fmla="*/ 36 w 119"/>
                <a:gd name="T3" fmla="*/ 30 h 75"/>
                <a:gd name="T4" fmla="*/ 59 w 119"/>
                <a:gd name="T5" fmla="*/ 30 h 75"/>
                <a:gd name="T6" fmla="*/ 29 w 119"/>
                <a:gd name="T7" fmla="*/ 0 h 75"/>
                <a:gd name="T8" fmla="*/ 0 w 119"/>
                <a:gd name="T9" fmla="*/ 30 h 75"/>
                <a:gd name="T10" fmla="*/ 22 w 119"/>
                <a:gd name="T11" fmla="*/ 30 h 75"/>
                <a:gd name="T12" fmla="*/ 22 w 119"/>
                <a:gd name="T13" fmla="*/ 68 h 75"/>
                <a:gd name="T14" fmla="*/ 66 w 119"/>
                <a:gd name="T15" fmla="*/ 68 h 75"/>
                <a:gd name="T16" fmla="*/ 51 w 119"/>
                <a:gd name="T17" fmla="*/ 52 h 75"/>
                <a:gd name="T18" fmla="*/ 36 w 119"/>
                <a:gd name="T19" fmla="*/ 52 h 75"/>
                <a:gd name="T20" fmla="*/ 97 w 119"/>
                <a:gd name="T21" fmla="*/ 45 h 75"/>
                <a:gd name="T22" fmla="*/ 97 w 119"/>
                <a:gd name="T23" fmla="*/ 8 h 75"/>
                <a:gd name="T24" fmla="*/ 51 w 119"/>
                <a:gd name="T25" fmla="*/ 8 h 75"/>
                <a:gd name="T26" fmla="*/ 66 w 119"/>
                <a:gd name="T27" fmla="*/ 22 h 75"/>
                <a:gd name="T28" fmla="*/ 81 w 119"/>
                <a:gd name="T29" fmla="*/ 22 h 75"/>
                <a:gd name="T30" fmla="*/ 81 w 119"/>
                <a:gd name="T31" fmla="*/ 45 h 75"/>
                <a:gd name="T32" fmla="*/ 59 w 119"/>
                <a:gd name="T33" fmla="*/ 45 h 75"/>
                <a:gd name="T34" fmla="*/ 89 w 119"/>
                <a:gd name="T35" fmla="*/ 75 h 75"/>
                <a:gd name="T36" fmla="*/ 119 w 119"/>
                <a:gd name="T37" fmla="*/ 45 h 75"/>
                <a:gd name="T38" fmla="*/ 97 w 119"/>
                <a:gd name="T39" fmla="*/ 45 h 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119" h="75">
                  <a:moveTo>
                    <a:pt x="36" y="52"/>
                  </a:moveTo>
                  <a:lnTo>
                    <a:pt x="36" y="30"/>
                  </a:lnTo>
                  <a:lnTo>
                    <a:pt x="59" y="30"/>
                  </a:lnTo>
                  <a:lnTo>
                    <a:pt x="29" y="0"/>
                  </a:lnTo>
                  <a:lnTo>
                    <a:pt x="0" y="30"/>
                  </a:lnTo>
                  <a:lnTo>
                    <a:pt x="22" y="30"/>
                  </a:lnTo>
                  <a:lnTo>
                    <a:pt x="22" y="68"/>
                  </a:lnTo>
                  <a:lnTo>
                    <a:pt x="66" y="68"/>
                  </a:lnTo>
                  <a:lnTo>
                    <a:pt x="51" y="52"/>
                  </a:lnTo>
                  <a:lnTo>
                    <a:pt x="36" y="52"/>
                  </a:lnTo>
                  <a:close/>
                  <a:moveTo>
                    <a:pt x="97" y="45"/>
                  </a:moveTo>
                  <a:lnTo>
                    <a:pt x="97" y="8"/>
                  </a:lnTo>
                  <a:lnTo>
                    <a:pt x="51" y="8"/>
                  </a:lnTo>
                  <a:lnTo>
                    <a:pt x="66" y="22"/>
                  </a:lnTo>
                  <a:lnTo>
                    <a:pt x="81" y="22"/>
                  </a:lnTo>
                  <a:lnTo>
                    <a:pt x="81" y="45"/>
                  </a:lnTo>
                  <a:lnTo>
                    <a:pt x="59" y="45"/>
                  </a:lnTo>
                  <a:lnTo>
                    <a:pt x="89" y="75"/>
                  </a:lnTo>
                  <a:lnTo>
                    <a:pt x="119" y="45"/>
                  </a:lnTo>
                  <a:lnTo>
                    <a:pt x="97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2" name="Freeform 51">
              <a:extLst>
                <a:ext uri="{FF2B5EF4-FFF2-40B4-BE49-F238E27FC236}">
                  <a16:creationId xmlns:a16="http://schemas.microsoft.com/office/drawing/2014/main" id="{07F6EF38-07F8-461C-961A-72C10C99086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61" y="1531"/>
              <a:ext cx="122" cy="123"/>
            </a:xfrm>
            <a:custGeom>
              <a:avLst/>
              <a:gdLst>
                <a:gd name="T0" fmla="*/ 96 w 100"/>
                <a:gd name="T1" fmla="*/ 85 h 100"/>
                <a:gd name="T2" fmla="*/ 73 w 100"/>
                <a:gd name="T3" fmla="*/ 65 h 100"/>
                <a:gd name="T4" fmla="*/ 66 w 100"/>
                <a:gd name="T5" fmla="*/ 61 h 100"/>
                <a:gd name="T6" fmla="*/ 74 w 100"/>
                <a:gd name="T7" fmla="*/ 37 h 100"/>
                <a:gd name="T8" fmla="*/ 37 w 100"/>
                <a:gd name="T9" fmla="*/ 0 h 100"/>
                <a:gd name="T10" fmla="*/ 0 w 100"/>
                <a:gd name="T11" fmla="*/ 37 h 100"/>
                <a:gd name="T12" fmla="*/ 37 w 100"/>
                <a:gd name="T13" fmla="*/ 75 h 100"/>
                <a:gd name="T14" fmla="*/ 61 w 100"/>
                <a:gd name="T15" fmla="*/ 66 h 100"/>
                <a:gd name="T16" fmla="*/ 64 w 100"/>
                <a:gd name="T17" fmla="*/ 73 h 100"/>
                <a:gd name="T18" fmla="*/ 84 w 100"/>
                <a:gd name="T19" fmla="*/ 96 h 100"/>
                <a:gd name="T20" fmla="*/ 97 w 100"/>
                <a:gd name="T21" fmla="*/ 97 h 100"/>
                <a:gd name="T22" fmla="*/ 96 w 100"/>
                <a:gd name="T23" fmla="*/ 85 h 100"/>
                <a:gd name="T24" fmla="*/ 37 w 100"/>
                <a:gd name="T25" fmla="*/ 62 h 100"/>
                <a:gd name="T26" fmla="*/ 12 w 100"/>
                <a:gd name="T27" fmla="*/ 37 h 100"/>
                <a:gd name="T28" fmla="*/ 37 w 100"/>
                <a:gd name="T29" fmla="*/ 12 h 100"/>
                <a:gd name="T30" fmla="*/ 62 w 100"/>
                <a:gd name="T31" fmla="*/ 37 h 100"/>
                <a:gd name="T32" fmla="*/ 37 w 100"/>
                <a:gd name="T33" fmla="*/ 62 h 1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100" h="100">
                  <a:moveTo>
                    <a:pt x="96" y="85"/>
                  </a:moveTo>
                  <a:cubicBezTo>
                    <a:pt x="73" y="65"/>
                    <a:pt x="73" y="65"/>
                    <a:pt x="73" y="65"/>
                  </a:cubicBezTo>
                  <a:cubicBezTo>
                    <a:pt x="70" y="62"/>
                    <a:pt x="68" y="61"/>
                    <a:pt x="66" y="61"/>
                  </a:cubicBezTo>
                  <a:cubicBezTo>
                    <a:pt x="71" y="55"/>
                    <a:pt x="74" y="46"/>
                    <a:pt x="74" y="37"/>
                  </a:cubicBezTo>
                  <a:cubicBezTo>
                    <a:pt x="74" y="17"/>
                    <a:pt x="58" y="0"/>
                    <a:pt x="37" y="0"/>
                  </a:cubicBezTo>
                  <a:cubicBezTo>
                    <a:pt x="17" y="0"/>
                    <a:pt x="0" y="17"/>
                    <a:pt x="0" y="37"/>
                  </a:cubicBezTo>
                  <a:cubicBezTo>
                    <a:pt x="0" y="58"/>
                    <a:pt x="17" y="75"/>
                    <a:pt x="37" y="75"/>
                  </a:cubicBezTo>
                  <a:cubicBezTo>
                    <a:pt x="46" y="75"/>
                    <a:pt x="55" y="71"/>
                    <a:pt x="61" y="66"/>
                  </a:cubicBezTo>
                  <a:cubicBezTo>
                    <a:pt x="61" y="68"/>
                    <a:pt x="62" y="70"/>
                    <a:pt x="64" y="73"/>
                  </a:cubicBezTo>
                  <a:cubicBezTo>
                    <a:pt x="84" y="96"/>
                    <a:pt x="84" y="96"/>
                    <a:pt x="84" y="96"/>
                  </a:cubicBezTo>
                  <a:cubicBezTo>
                    <a:pt x="88" y="100"/>
                    <a:pt x="94" y="100"/>
                    <a:pt x="97" y="97"/>
                  </a:cubicBezTo>
                  <a:cubicBezTo>
                    <a:pt x="100" y="94"/>
                    <a:pt x="100" y="88"/>
                    <a:pt x="96" y="85"/>
                  </a:cubicBezTo>
                  <a:close/>
                  <a:moveTo>
                    <a:pt x="37" y="62"/>
                  </a:moveTo>
                  <a:cubicBezTo>
                    <a:pt x="23" y="62"/>
                    <a:pt x="12" y="51"/>
                    <a:pt x="12" y="37"/>
                  </a:cubicBezTo>
                  <a:cubicBezTo>
                    <a:pt x="12" y="23"/>
                    <a:pt x="23" y="12"/>
                    <a:pt x="37" y="12"/>
                  </a:cubicBezTo>
                  <a:cubicBezTo>
                    <a:pt x="51" y="12"/>
                    <a:pt x="62" y="23"/>
                    <a:pt x="62" y="37"/>
                  </a:cubicBezTo>
                  <a:cubicBezTo>
                    <a:pt x="62" y="51"/>
                    <a:pt x="51" y="62"/>
                    <a:pt x="37" y="6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3" name="Freeform 52">
              <a:extLst>
                <a:ext uri="{FF2B5EF4-FFF2-40B4-BE49-F238E27FC236}">
                  <a16:creationId xmlns:a16="http://schemas.microsoft.com/office/drawing/2014/main" id="{4AD30837-F741-4AA0-8676-6FC90195DCE9}"/>
                </a:ext>
              </a:extLst>
            </p:cNvPr>
            <p:cNvSpPr>
              <a:spLocks/>
            </p:cNvSpPr>
            <p:nvPr/>
          </p:nvSpPr>
          <p:spPr bwMode="auto">
            <a:xfrm>
              <a:off x="4134" y="1516"/>
              <a:ext cx="152" cy="148"/>
            </a:xfrm>
            <a:custGeom>
              <a:avLst/>
              <a:gdLst>
                <a:gd name="T0" fmla="*/ 78 w 124"/>
                <a:gd name="T1" fmla="*/ 84 h 120"/>
                <a:gd name="T2" fmla="*/ 75 w 124"/>
                <a:gd name="T3" fmla="*/ 75 h 120"/>
                <a:gd name="T4" fmla="*/ 86 w 124"/>
                <a:gd name="T5" fmla="*/ 54 h 120"/>
                <a:gd name="T6" fmla="*/ 89 w 124"/>
                <a:gd name="T7" fmla="*/ 37 h 120"/>
                <a:gd name="T8" fmla="*/ 62 w 124"/>
                <a:gd name="T9" fmla="*/ 0 h 120"/>
                <a:gd name="T10" fmla="*/ 36 w 124"/>
                <a:gd name="T11" fmla="*/ 37 h 120"/>
                <a:gd name="T12" fmla="*/ 39 w 124"/>
                <a:gd name="T13" fmla="*/ 54 h 120"/>
                <a:gd name="T14" fmla="*/ 50 w 124"/>
                <a:gd name="T15" fmla="*/ 75 h 120"/>
                <a:gd name="T16" fmla="*/ 47 w 124"/>
                <a:gd name="T17" fmla="*/ 84 h 120"/>
                <a:gd name="T18" fmla="*/ 0 w 124"/>
                <a:gd name="T19" fmla="*/ 120 h 120"/>
                <a:gd name="T20" fmla="*/ 62 w 124"/>
                <a:gd name="T21" fmla="*/ 120 h 120"/>
                <a:gd name="T22" fmla="*/ 124 w 124"/>
                <a:gd name="T23" fmla="*/ 120 h 120"/>
                <a:gd name="T24" fmla="*/ 78 w 124"/>
                <a:gd name="T25" fmla="*/ 84 h 12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24" h="120">
                  <a:moveTo>
                    <a:pt x="78" y="84"/>
                  </a:moveTo>
                  <a:cubicBezTo>
                    <a:pt x="75" y="84"/>
                    <a:pt x="75" y="75"/>
                    <a:pt x="75" y="75"/>
                  </a:cubicBezTo>
                  <a:cubicBezTo>
                    <a:pt x="75" y="75"/>
                    <a:pt x="84" y="66"/>
                    <a:pt x="86" y="54"/>
                  </a:cubicBezTo>
                  <a:cubicBezTo>
                    <a:pt x="91" y="54"/>
                    <a:pt x="94" y="41"/>
                    <a:pt x="89" y="37"/>
                  </a:cubicBezTo>
                  <a:cubicBezTo>
                    <a:pt x="89" y="32"/>
                    <a:pt x="96" y="0"/>
                    <a:pt x="62" y="0"/>
                  </a:cubicBezTo>
                  <a:cubicBezTo>
                    <a:pt x="29" y="0"/>
                    <a:pt x="36" y="32"/>
                    <a:pt x="36" y="37"/>
                  </a:cubicBezTo>
                  <a:cubicBezTo>
                    <a:pt x="31" y="41"/>
                    <a:pt x="34" y="54"/>
                    <a:pt x="39" y="54"/>
                  </a:cubicBezTo>
                  <a:cubicBezTo>
                    <a:pt x="41" y="66"/>
                    <a:pt x="50" y="75"/>
                    <a:pt x="50" y="75"/>
                  </a:cubicBezTo>
                  <a:cubicBezTo>
                    <a:pt x="50" y="75"/>
                    <a:pt x="50" y="84"/>
                    <a:pt x="47" y="84"/>
                  </a:cubicBezTo>
                  <a:cubicBezTo>
                    <a:pt x="37" y="86"/>
                    <a:pt x="0" y="102"/>
                    <a:pt x="0" y="120"/>
                  </a:cubicBezTo>
                  <a:cubicBezTo>
                    <a:pt x="62" y="120"/>
                    <a:pt x="62" y="120"/>
                    <a:pt x="62" y="120"/>
                  </a:cubicBezTo>
                  <a:cubicBezTo>
                    <a:pt x="124" y="120"/>
                    <a:pt x="124" y="120"/>
                    <a:pt x="124" y="120"/>
                  </a:cubicBezTo>
                  <a:cubicBezTo>
                    <a:pt x="124" y="102"/>
                    <a:pt x="88" y="86"/>
                    <a:pt x="78" y="8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4" name="Freeform 53">
              <a:extLst>
                <a:ext uri="{FF2B5EF4-FFF2-40B4-BE49-F238E27FC236}">
                  <a16:creationId xmlns:a16="http://schemas.microsoft.com/office/drawing/2014/main" id="{D1613499-D57A-46B8-88C2-14FDE6B5C32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64" y="2658"/>
              <a:ext cx="50" cy="81"/>
            </a:xfrm>
            <a:custGeom>
              <a:avLst/>
              <a:gdLst>
                <a:gd name="T0" fmla="*/ 21 w 41"/>
                <a:gd name="T1" fmla="*/ 0 h 66"/>
                <a:gd name="T2" fmla="*/ 0 w 41"/>
                <a:gd name="T3" fmla="*/ 21 h 66"/>
                <a:gd name="T4" fmla="*/ 21 w 41"/>
                <a:gd name="T5" fmla="*/ 66 h 66"/>
                <a:gd name="T6" fmla="*/ 41 w 41"/>
                <a:gd name="T7" fmla="*/ 21 h 66"/>
                <a:gd name="T8" fmla="*/ 21 w 41"/>
                <a:gd name="T9" fmla="*/ 0 h 66"/>
                <a:gd name="T10" fmla="*/ 21 w 41"/>
                <a:gd name="T11" fmla="*/ 34 h 66"/>
                <a:gd name="T12" fmla="*/ 8 w 41"/>
                <a:gd name="T13" fmla="*/ 21 h 66"/>
                <a:gd name="T14" fmla="*/ 21 w 41"/>
                <a:gd name="T15" fmla="*/ 8 h 66"/>
                <a:gd name="T16" fmla="*/ 33 w 41"/>
                <a:gd name="T17" fmla="*/ 21 h 66"/>
                <a:gd name="T18" fmla="*/ 21 w 41"/>
                <a:gd name="T19" fmla="*/ 34 h 66"/>
                <a:gd name="T20" fmla="*/ 13 w 41"/>
                <a:gd name="T21" fmla="*/ 21 h 66"/>
                <a:gd name="T22" fmla="*/ 21 w 41"/>
                <a:gd name="T23" fmla="*/ 29 h 66"/>
                <a:gd name="T24" fmla="*/ 29 w 41"/>
                <a:gd name="T25" fmla="*/ 21 h 66"/>
                <a:gd name="T26" fmla="*/ 21 w 41"/>
                <a:gd name="T27" fmla="*/ 13 h 66"/>
                <a:gd name="T28" fmla="*/ 13 w 41"/>
                <a:gd name="T29" fmla="*/ 21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41" h="66">
                  <a:moveTo>
                    <a:pt x="21" y="0"/>
                  </a:moveTo>
                  <a:cubicBezTo>
                    <a:pt x="9" y="0"/>
                    <a:pt x="0" y="10"/>
                    <a:pt x="0" y="21"/>
                  </a:cubicBezTo>
                  <a:cubicBezTo>
                    <a:pt x="0" y="42"/>
                    <a:pt x="21" y="66"/>
                    <a:pt x="21" y="66"/>
                  </a:cubicBezTo>
                  <a:cubicBezTo>
                    <a:pt x="21" y="66"/>
                    <a:pt x="41" y="42"/>
                    <a:pt x="41" y="21"/>
                  </a:cubicBezTo>
                  <a:cubicBezTo>
                    <a:pt x="41" y="10"/>
                    <a:pt x="32" y="0"/>
                    <a:pt x="21" y="0"/>
                  </a:cubicBezTo>
                  <a:close/>
                  <a:moveTo>
                    <a:pt x="21" y="34"/>
                  </a:moveTo>
                  <a:cubicBezTo>
                    <a:pt x="14" y="34"/>
                    <a:pt x="8" y="28"/>
                    <a:pt x="8" y="21"/>
                  </a:cubicBezTo>
                  <a:cubicBezTo>
                    <a:pt x="8" y="14"/>
                    <a:pt x="14" y="8"/>
                    <a:pt x="21" y="8"/>
                  </a:cubicBezTo>
                  <a:cubicBezTo>
                    <a:pt x="28" y="8"/>
                    <a:pt x="33" y="14"/>
                    <a:pt x="33" y="21"/>
                  </a:cubicBezTo>
                  <a:cubicBezTo>
                    <a:pt x="33" y="28"/>
                    <a:pt x="28" y="34"/>
                    <a:pt x="21" y="34"/>
                  </a:cubicBezTo>
                  <a:close/>
                  <a:moveTo>
                    <a:pt x="13" y="21"/>
                  </a:moveTo>
                  <a:cubicBezTo>
                    <a:pt x="13" y="25"/>
                    <a:pt x="16" y="29"/>
                    <a:pt x="21" y="29"/>
                  </a:cubicBezTo>
                  <a:cubicBezTo>
                    <a:pt x="25" y="29"/>
                    <a:pt x="29" y="25"/>
                    <a:pt x="29" y="21"/>
                  </a:cubicBezTo>
                  <a:cubicBezTo>
                    <a:pt x="29" y="17"/>
                    <a:pt x="25" y="13"/>
                    <a:pt x="21" y="13"/>
                  </a:cubicBezTo>
                  <a:cubicBezTo>
                    <a:pt x="16" y="13"/>
                    <a:pt x="13" y="17"/>
                    <a:pt x="13" y="2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5" name="Freeform 54">
              <a:extLst>
                <a:ext uri="{FF2B5EF4-FFF2-40B4-BE49-F238E27FC236}">
                  <a16:creationId xmlns:a16="http://schemas.microsoft.com/office/drawing/2014/main" id="{2B41D206-919E-48C0-A34B-3DB2F41A4D3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08" y="2745"/>
              <a:ext cx="79" cy="105"/>
            </a:xfrm>
            <a:custGeom>
              <a:avLst/>
              <a:gdLst>
                <a:gd name="T0" fmla="*/ 58 w 64"/>
                <a:gd name="T1" fmla="*/ 9 h 86"/>
                <a:gd name="T2" fmla="*/ 24 w 64"/>
                <a:gd name="T3" fmla="*/ 1 h 86"/>
                <a:gd name="T4" fmla="*/ 16 w 64"/>
                <a:gd name="T5" fmla="*/ 7 h 86"/>
                <a:gd name="T6" fmla="*/ 1 w 64"/>
                <a:gd name="T7" fmla="*/ 68 h 86"/>
                <a:gd name="T8" fmla="*/ 6 w 64"/>
                <a:gd name="T9" fmla="*/ 77 h 86"/>
                <a:gd name="T10" fmla="*/ 39 w 64"/>
                <a:gd name="T11" fmla="*/ 85 h 86"/>
                <a:gd name="T12" fmla="*/ 48 w 64"/>
                <a:gd name="T13" fmla="*/ 80 h 86"/>
                <a:gd name="T14" fmla="*/ 63 w 64"/>
                <a:gd name="T15" fmla="*/ 18 h 86"/>
                <a:gd name="T16" fmla="*/ 58 w 64"/>
                <a:gd name="T17" fmla="*/ 9 h 86"/>
                <a:gd name="T18" fmla="*/ 31 w 64"/>
                <a:gd name="T19" fmla="*/ 7 h 86"/>
                <a:gd name="T20" fmla="*/ 50 w 64"/>
                <a:gd name="T21" fmla="*/ 11 h 86"/>
                <a:gd name="T22" fmla="*/ 49 w 64"/>
                <a:gd name="T23" fmla="*/ 13 h 86"/>
                <a:gd name="T24" fmla="*/ 30 w 64"/>
                <a:gd name="T25" fmla="*/ 9 h 86"/>
                <a:gd name="T26" fmla="*/ 31 w 64"/>
                <a:gd name="T27" fmla="*/ 7 h 86"/>
                <a:gd name="T28" fmla="*/ 24 w 64"/>
                <a:gd name="T29" fmla="*/ 76 h 86"/>
                <a:gd name="T30" fmla="*/ 20 w 64"/>
                <a:gd name="T31" fmla="*/ 70 h 86"/>
                <a:gd name="T32" fmla="*/ 26 w 64"/>
                <a:gd name="T33" fmla="*/ 67 h 86"/>
                <a:gd name="T34" fmla="*/ 30 w 64"/>
                <a:gd name="T35" fmla="*/ 73 h 86"/>
                <a:gd name="T36" fmla="*/ 24 w 64"/>
                <a:gd name="T37" fmla="*/ 76 h 86"/>
                <a:gd name="T38" fmla="*/ 46 w 64"/>
                <a:gd name="T39" fmla="*/ 67 h 86"/>
                <a:gd name="T40" fmla="*/ 8 w 64"/>
                <a:gd name="T41" fmla="*/ 57 h 86"/>
                <a:gd name="T42" fmla="*/ 20 w 64"/>
                <a:gd name="T43" fmla="*/ 10 h 86"/>
                <a:gd name="T44" fmla="*/ 58 w 64"/>
                <a:gd name="T45" fmla="*/ 19 h 86"/>
                <a:gd name="T46" fmla="*/ 46 w 64"/>
                <a:gd name="T47" fmla="*/ 67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64" h="86">
                  <a:moveTo>
                    <a:pt x="58" y="9"/>
                  </a:moveTo>
                  <a:cubicBezTo>
                    <a:pt x="24" y="1"/>
                    <a:pt x="24" y="1"/>
                    <a:pt x="24" y="1"/>
                  </a:cubicBezTo>
                  <a:cubicBezTo>
                    <a:pt x="21" y="0"/>
                    <a:pt x="17" y="3"/>
                    <a:pt x="16" y="7"/>
                  </a:cubicBezTo>
                  <a:cubicBezTo>
                    <a:pt x="1" y="68"/>
                    <a:pt x="1" y="68"/>
                    <a:pt x="1" y="68"/>
                  </a:cubicBezTo>
                  <a:cubicBezTo>
                    <a:pt x="0" y="72"/>
                    <a:pt x="2" y="76"/>
                    <a:pt x="6" y="77"/>
                  </a:cubicBezTo>
                  <a:cubicBezTo>
                    <a:pt x="39" y="85"/>
                    <a:pt x="39" y="85"/>
                    <a:pt x="39" y="85"/>
                  </a:cubicBezTo>
                  <a:cubicBezTo>
                    <a:pt x="43" y="86"/>
                    <a:pt x="47" y="84"/>
                    <a:pt x="48" y="80"/>
                  </a:cubicBezTo>
                  <a:cubicBezTo>
                    <a:pt x="63" y="18"/>
                    <a:pt x="63" y="18"/>
                    <a:pt x="63" y="18"/>
                  </a:cubicBezTo>
                  <a:cubicBezTo>
                    <a:pt x="64" y="14"/>
                    <a:pt x="61" y="10"/>
                    <a:pt x="58" y="9"/>
                  </a:cubicBezTo>
                  <a:close/>
                  <a:moveTo>
                    <a:pt x="31" y="7"/>
                  </a:moveTo>
                  <a:cubicBezTo>
                    <a:pt x="50" y="11"/>
                    <a:pt x="50" y="11"/>
                    <a:pt x="50" y="11"/>
                  </a:cubicBezTo>
                  <a:cubicBezTo>
                    <a:pt x="49" y="13"/>
                    <a:pt x="49" y="13"/>
                    <a:pt x="49" y="13"/>
                  </a:cubicBezTo>
                  <a:cubicBezTo>
                    <a:pt x="30" y="9"/>
                    <a:pt x="30" y="9"/>
                    <a:pt x="30" y="9"/>
                  </a:cubicBezTo>
                  <a:lnTo>
                    <a:pt x="31" y="7"/>
                  </a:lnTo>
                  <a:close/>
                  <a:moveTo>
                    <a:pt x="24" y="76"/>
                  </a:moveTo>
                  <a:cubicBezTo>
                    <a:pt x="21" y="76"/>
                    <a:pt x="19" y="73"/>
                    <a:pt x="20" y="70"/>
                  </a:cubicBezTo>
                  <a:cubicBezTo>
                    <a:pt x="21" y="68"/>
                    <a:pt x="23" y="66"/>
                    <a:pt x="26" y="67"/>
                  </a:cubicBezTo>
                  <a:cubicBezTo>
                    <a:pt x="29" y="67"/>
                    <a:pt x="30" y="70"/>
                    <a:pt x="30" y="73"/>
                  </a:cubicBezTo>
                  <a:cubicBezTo>
                    <a:pt x="29" y="75"/>
                    <a:pt x="26" y="77"/>
                    <a:pt x="24" y="76"/>
                  </a:cubicBezTo>
                  <a:close/>
                  <a:moveTo>
                    <a:pt x="46" y="67"/>
                  </a:moveTo>
                  <a:cubicBezTo>
                    <a:pt x="8" y="57"/>
                    <a:pt x="8" y="57"/>
                    <a:pt x="8" y="57"/>
                  </a:cubicBezTo>
                  <a:cubicBezTo>
                    <a:pt x="20" y="10"/>
                    <a:pt x="20" y="10"/>
                    <a:pt x="20" y="10"/>
                  </a:cubicBezTo>
                  <a:cubicBezTo>
                    <a:pt x="58" y="19"/>
                    <a:pt x="58" y="19"/>
                    <a:pt x="58" y="19"/>
                  </a:cubicBezTo>
                  <a:lnTo>
                    <a:pt x="46" y="6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6" name="Freeform 55">
              <a:extLst>
                <a:ext uri="{FF2B5EF4-FFF2-40B4-BE49-F238E27FC236}">
                  <a16:creationId xmlns:a16="http://schemas.microsoft.com/office/drawing/2014/main" id="{F9AAE70D-53B3-4B3A-8AC3-12A229E8DE5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91" y="2019"/>
              <a:ext cx="106" cy="80"/>
            </a:xfrm>
            <a:custGeom>
              <a:avLst/>
              <a:gdLst>
                <a:gd name="T0" fmla="*/ 75 w 86"/>
                <a:gd name="T1" fmla="*/ 11 h 65"/>
                <a:gd name="T2" fmla="*/ 75 w 86"/>
                <a:gd name="T3" fmla="*/ 0 h 65"/>
                <a:gd name="T4" fmla="*/ 0 w 86"/>
                <a:gd name="T5" fmla="*/ 0 h 65"/>
                <a:gd name="T6" fmla="*/ 0 w 86"/>
                <a:gd name="T7" fmla="*/ 59 h 65"/>
                <a:gd name="T8" fmla="*/ 5 w 86"/>
                <a:gd name="T9" fmla="*/ 65 h 65"/>
                <a:gd name="T10" fmla="*/ 78 w 86"/>
                <a:gd name="T11" fmla="*/ 65 h 65"/>
                <a:gd name="T12" fmla="*/ 86 w 86"/>
                <a:gd name="T13" fmla="*/ 57 h 65"/>
                <a:gd name="T14" fmla="*/ 86 w 86"/>
                <a:gd name="T15" fmla="*/ 11 h 65"/>
                <a:gd name="T16" fmla="*/ 75 w 86"/>
                <a:gd name="T17" fmla="*/ 11 h 65"/>
                <a:gd name="T18" fmla="*/ 70 w 86"/>
                <a:gd name="T19" fmla="*/ 59 h 65"/>
                <a:gd name="T20" fmla="*/ 5 w 86"/>
                <a:gd name="T21" fmla="*/ 59 h 65"/>
                <a:gd name="T22" fmla="*/ 5 w 86"/>
                <a:gd name="T23" fmla="*/ 5 h 65"/>
                <a:gd name="T24" fmla="*/ 70 w 86"/>
                <a:gd name="T25" fmla="*/ 5 h 65"/>
                <a:gd name="T26" fmla="*/ 70 w 86"/>
                <a:gd name="T27" fmla="*/ 59 h 65"/>
                <a:gd name="T28" fmla="*/ 10 w 86"/>
                <a:gd name="T29" fmla="*/ 16 h 65"/>
                <a:gd name="T30" fmla="*/ 64 w 86"/>
                <a:gd name="T31" fmla="*/ 16 h 65"/>
                <a:gd name="T32" fmla="*/ 64 w 86"/>
                <a:gd name="T33" fmla="*/ 22 h 65"/>
                <a:gd name="T34" fmla="*/ 10 w 86"/>
                <a:gd name="T35" fmla="*/ 22 h 65"/>
                <a:gd name="T36" fmla="*/ 10 w 86"/>
                <a:gd name="T37" fmla="*/ 16 h 65"/>
                <a:gd name="T38" fmla="*/ 43 w 86"/>
                <a:gd name="T39" fmla="*/ 27 h 65"/>
                <a:gd name="T40" fmla="*/ 64 w 86"/>
                <a:gd name="T41" fmla="*/ 27 h 65"/>
                <a:gd name="T42" fmla="*/ 64 w 86"/>
                <a:gd name="T43" fmla="*/ 32 h 65"/>
                <a:gd name="T44" fmla="*/ 43 w 86"/>
                <a:gd name="T45" fmla="*/ 32 h 65"/>
                <a:gd name="T46" fmla="*/ 43 w 86"/>
                <a:gd name="T47" fmla="*/ 27 h 65"/>
                <a:gd name="T48" fmla="*/ 43 w 86"/>
                <a:gd name="T49" fmla="*/ 38 h 65"/>
                <a:gd name="T50" fmla="*/ 64 w 86"/>
                <a:gd name="T51" fmla="*/ 38 h 65"/>
                <a:gd name="T52" fmla="*/ 64 w 86"/>
                <a:gd name="T53" fmla="*/ 43 h 65"/>
                <a:gd name="T54" fmla="*/ 43 w 86"/>
                <a:gd name="T55" fmla="*/ 43 h 65"/>
                <a:gd name="T56" fmla="*/ 43 w 86"/>
                <a:gd name="T57" fmla="*/ 38 h 65"/>
                <a:gd name="T58" fmla="*/ 43 w 86"/>
                <a:gd name="T59" fmla="*/ 49 h 65"/>
                <a:gd name="T60" fmla="*/ 59 w 86"/>
                <a:gd name="T61" fmla="*/ 49 h 65"/>
                <a:gd name="T62" fmla="*/ 59 w 86"/>
                <a:gd name="T63" fmla="*/ 54 h 65"/>
                <a:gd name="T64" fmla="*/ 43 w 86"/>
                <a:gd name="T65" fmla="*/ 54 h 65"/>
                <a:gd name="T66" fmla="*/ 43 w 86"/>
                <a:gd name="T67" fmla="*/ 49 h 65"/>
                <a:gd name="T68" fmla="*/ 10 w 86"/>
                <a:gd name="T69" fmla="*/ 27 h 65"/>
                <a:gd name="T70" fmla="*/ 37 w 86"/>
                <a:gd name="T71" fmla="*/ 27 h 65"/>
                <a:gd name="T72" fmla="*/ 37 w 86"/>
                <a:gd name="T73" fmla="*/ 54 h 65"/>
                <a:gd name="T74" fmla="*/ 10 w 86"/>
                <a:gd name="T75" fmla="*/ 54 h 65"/>
                <a:gd name="T76" fmla="*/ 10 w 86"/>
                <a:gd name="T77" fmla="*/ 27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86" h="65">
                  <a:moveTo>
                    <a:pt x="75" y="11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59"/>
                    <a:pt x="0" y="59"/>
                    <a:pt x="0" y="59"/>
                  </a:cubicBezTo>
                  <a:cubicBezTo>
                    <a:pt x="0" y="62"/>
                    <a:pt x="2" y="65"/>
                    <a:pt x="5" y="65"/>
                  </a:cubicBezTo>
                  <a:cubicBezTo>
                    <a:pt x="78" y="65"/>
                    <a:pt x="78" y="65"/>
                    <a:pt x="78" y="65"/>
                  </a:cubicBezTo>
                  <a:cubicBezTo>
                    <a:pt x="82" y="65"/>
                    <a:pt x="86" y="61"/>
                    <a:pt x="86" y="57"/>
                  </a:cubicBezTo>
                  <a:cubicBezTo>
                    <a:pt x="86" y="11"/>
                    <a:pt x="86" y="11"/>
                    <a:pt x="86" y="11"/>
                  </a:cubicBezTo>
                  <a:lnTo>
                    <a:pt x="75" y="11"/>
                  </a:lnTo>
                  <a:close/>
                  <a:moveTo>
                    <a:pt x="70" y="59"/>
                  </a:moveTo>
                  <a:cubicBezTo>
                    <a:pt x="5" y="59"/>
                    <a:pt x="5" y="59"/>
                    <a:pt x="5" y="59"/>
                  </a:cubicBezTo>
                  <a:cubicBezTo>
                    <a:pt x="5" y="5"/>
                    <a:pt x="5" y="5"/>
                    <a:pt x="5" y="5"/>
                  </a:cubicBezTo>
                  <a:cubicBezTo>
                    <a:pt x="70" y="5"/>
                    <a:pt x="70" y="5"/>
                    <a:pt x="70" y="5"/>
                  </a:cubicBezTo>
                  <a:lnTo>
                    <a:pt x="70" y="59"/>
                  </a:lnTo>
                  <a:close/>
                  <a:moveTo>
                    <a:pt x="10" y="16"/>
                  </a:moveTo>
                  <a:cubicBezTo>
                    <a:pt x="64" y="16"/>
                    <a:pt x="64" y="16"/>
                    <a:pt x="64" y="16"/>
                  </a:cubicBezTo>
                  <a:cubicBezTo>
                    <a:pt x="64" y="22"/>
                    <a:pt x="64" y="22"/>
                    <a:pt x="64" y="22"/>
                  </a:cubicBezTo>
                  <a:cubicBezTo>
                    <a:pt x="10" y="22"/>
                    <a:pt x="10" y="22"/>
                    <a:pt x="10" y="22"/>
                  </a:cubicBezTo>
                  <a:lnTo>
                    <a:pt x="10" y="16"/>
                  </a:lnTo>
                  <a:close/>
                  <a:moveTo>
                    <a:pt x="43" y="27"/>
                  </a:moveTo>
                  <a:cubicBezTo>
                    <a:pt x="64" y="27"/>
                    <a:pt x="64" y="27"/>
                    <a:pt x="64" y="27"/>
                  </a:cubicBezTo>
                  <a:cubicBezTo>
                    <a:pt x="64" y="32"/>
                    <a:pt x="64" y="32"/>
                    <a:pt x="64" y="32"/>
                  </a:cubicBezTo>
                  <a:cubicBezTo>
                    <a:pt x="43" y="32"/>
                    <a:pt x="43" y="32"/>
                    <a:pt x="43" y="32"/>
                  </a:cubicBezTo>
                  <a:lnTo>
                    <a:pt x="43" y="27"/>
                  </a:lnTo>
                  <a:close/>
                  <a:moveTo>
                    <a:pt x="43" y="38"/>
                  </a:moveTo>
                  <a:cubicBezTo>
                    <a:pt x="64" y="38"/>
                    <a:pt x="64" y="38"/>
                    <a:pt x="64" y="38"/>
                  </a:cubicBezTo>
                  <a:cubicBezTo>
                    <a:pt x="64" y="43"/>
                    <a:pt x="64" y="43"/>
                    <a:pt x="64" y="43"/>
                  </a:cubicBezTo>
                  <a:cubicBezTo>
                    <a:pt x="43" y="43"/>
                    <a:pt x="43" y="43"/>
                    <a:pt x="43" y="43"/>
                  </a:cubicBezTo>
                  <a:lnTo>
                    <a:pt x="43" y="38"/>
                  </a:lnTo>
                  <a:close/>
                  <a:moveTo>
                    <a:pt x="43" y="49"/>
                  </a:moveTo>
                  <a:cubicBezTo>
                    <a:pt x="59" y="49"/>
                    <a:pt x="59" y="49"/>
                    <a:pt x="59" y="49"/>
                  </a:cubicBezTo>
                  <a:cubicBezTo>
                    <a:pt x="59" y="54"/>
                    <a:pt x="59" y="54"/>
                    <a:pt x="59" y="54"/>
                  </a:cubicBezTo>
                  <a:cubicBezTo>
                    <a:pt x="43" y="54"/>
                    <a:pt x="43" y="54"/>
                    <a:pt x="43" y="54"/>
                  </a:cubicBezTo>
                  <a:lnTo>
                    <a:pt x="43" y="49"/>
                  </a:lnTo>
                  <a:close/>
                  <a:moveTo>
                    <a:pt x="10" y="27"/>
                  </a:moveTo>
                  <a:cubicBezTo>
                    <a:pt x="37" y="27"/>
                    <a:pt x="37" y="27"/>
                    <a:pt x="37" y="27"/>
                  </a:cubicBezTo>
                  <a:cubicBezTo>
                    <a:pt x="37" y="54"/>
                    <a:pt x="37" y="54"/>
                    <a:pt x="37" y="54"/>
                  </a:cubicBezTo>
                  <a:cubicBezTo>
                    <a:pt x="10" y="54"/>
                    <a:pt x="10" y="54"/>
                    <a:pt x="10" y="54"/>
                  </a:cubicBezTo>
                  <a:lnTo>
                    <a:pt x="10" y="2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7" name="Freeform 56">
              <a:extLst>
                <a:ext uri="{FF2B5EF4-FFF2-40B4-BE49-F238E27FC236}">
                  <a16:creationId xmlns:a16="http://schemas.microsoft.com/office/drawing/2014/main" id="{24FD790E-6E6E-4898-8D62-155638D4C6E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04" y="1684"/>
              <a:ext cx="98" cy="99"/>
            </a:xfrm>
            <a:custGeom>
              <a:avLst/>
              <a:gdLst>
                <a:gd name="T0" fmla="*/ 0 w 98"/>
                <a:gd name="T1" fmla="*/ 99 h 99"/>
                <a:gd name="T2" fmla="*/ 49 w 98"/>
                <a:gd name="T3" fmla="*/ 99 h 99"/>
                <a:gd name="T4" fmla="*/ 49 w 98"/>
                <a:gd name="T5" fmla="*/ 0 h 99"/>
                <a:gd name="T6" fmla="*/ 0 w 98"/>
                <a:gd name="T7" fmla="*/ 0 h 99"/>
                <a:gd name="T8" fmla="*/ 0 w 98"/>
                <a:gd name="T9" fmla="*/ 99 h 99"/>
                <a:gd name="T10" fmla="*/ 31 w 98"/>
                <a:gd name="T11" fmla="*/ 13 h 99"/>
                <a:gd name="T12" fmla="*/ 43 w 98"/>
                <a:gd name="T13" fmla="*/ 13 h 99"/>
                <a:gd name="T14" fmla="*/ 43 w 98"/>
                <a:gd name="T15" fmla="*/ 25 h 99"/>
                <a:gd name="T16" fmla="*/ 31 w 98"/>
                <a:gd name="T17" fmla="*/ 25 h 99"/>
                <a:gd name="T18" fmla="*/ 31 w 98"/>
                <a:gd name="T19" fmla="*/ 13 h 99"/>
                <a:gd name="T20" fmla="*/ 31 w 98"/>
                <a:gd name="T21" fmla="*/ 37 h 99"/>
                <a:gd name="T22" fmla="*/ 43 w 98"/>
                <a:gd name="T23" fmla="*/ 37 h 99"/>
                <a:gd name="T24" fmla="*/ 43 w 98"/>
                <a:gd name="T25" fmla="*/ 50 h 99"/>
                <a:gd name="T26" fmla="*/ 31 w 98"/>
                <a:gd name="T27" fmla="*/ 50 h 99"/>
                <a:gd name="T28" fmla="*/ 31 w 98"/>
                <a:gd name="T29" fmla="*/ 37 h 99"/>
                <a:gd name="T30" fmla="*/ 31 w 98"/>
                <a:gd name="T31" fmla="*/ 62 h 99"/>
                <a:gd name="T32" fmla="*/ 43 w 98"/>
                <a:gd name="T33" fmla="*/ 62 h 99"/>
                <a:gd name="T34" fmla="*/ 43 w 98"/>
                <a:gd name="T35" fmla="*/ 74 h 99"/>
                <a:gd name="T36" fmla="*/ 31 w 98"/>
                <a:gd name="T37" fmla="*/ 74 h 99"/>
                <a:gd name="T38" fmla="*/ 31 w 98"/>
                <a:gd name="T39" fmla="*/ 62 h 99"/>
                <a:gd name="T40" fmla="*/ 6 w 98"/>
                <a:gd name="T41" fmla="*/ 13 h 99"/>
                <a:gd name="T42" fmla="*/ 18 w 98"/>
                <a:gd name="T43" fmla="*/ 13 h 99"/>
                <a:gd name="T44" fmla="*/ 18 w 98"/>
                <a:gd name="T45" fmla="*/ 25 h 99"/>
                <a:gd name="T46" fmla="*/ 6 w 98"/>
                <a:gd name="T47" fmla="*/ 25 h 99"/>
                <a:gd name="T48" fmla="*/ 6 w 98"/>
                <a:gd name="T49" fmla="*/ 13 h 99"/>
                <a:gd name="T50" fmla="*/ 6 w 98"/>
                <a:gd name="T51" fmla="*/ 37 h 99"/>
                <a:gd name="T52" fmla="*/ 18 w 98"/>
                <a:gd name="T53" fmla="*/ 37 h 99"/>
                <a:gd name="T54" fmla="*/ 18 w 98"/>
                <a:gd name="T55" fmla="*/ 50 h 99"/>
                <a:gd name="T56" fmla="*/ 6 w 98"/>
                <a:gd name="T57" fmla="*/ 50 h 99"/>
                <a:gd name="T58" fmla="*/ 6 w 98"/>
                <a:gd name="T59" fmla="*/ 37 h 99"/>
                <a:gd name="T60" fmla="*/ 6 w 98"/>
                <a:gd name="T61" fmla="*/ 62 h 99"/>
                <a:gd name="T62" fmla="*/ 18 w 98"/>
                <a:gd name="T63" fmla="*/ 62 h 99"/>
                <a:gd name="T64" fmla="*/ 18 w 98"/>
                <a:gd name="T65" fmla="*/ 74 h 99"/>
                <a:gd name="T66" fmla="*/ 6 w 98"/>
                <a:gd name="T67" fmla="*/ 74 h 99"/>
                <a:gd name="T68" fmla="*/ 6 w 98"/>
                <a:gd name="T69" fmla="*/ 62 h 99"/>
                <a:gd name="T70" fmla="*/ 55 w 98"/>
                <a:gd name="T71" fmla="*/ 31 h 99"/>
                <a:gd name="T72" fmla="*/ 98 w 98"/>
                <a:gd name="T73" fmla="*/ 31 h 99"/>
                <a:gd name="T74" fmla="*/ 98 w 98"/>
                <a:gd name="T75" fmla="*/ 37 h 99"/>
                <a:gd name="T76" fmla="*/ 55 w 98"/>
                <a:gd name="T77" fmla="*/ 37 h 99"/>
                <a:gd name="T78" fmla="*/ 55 w 98"/>
                <a:gd name="T79" fmla="*/ 31 h 99"/>
                <a:gd name="T80" fmla="*/ 55 w 98"/>
                <a:gd name="T81" fmla="*/ 99 h 99"/>
                <a:gd name="T82" fmla="*/ 68 w 98"/>
                <a:gd name="T83" fmla="*/ 99 h 99"/>
                <a:gd name="T84" fmla="*/ 68 w 98"/>
                <a:gd name="T85" fmla="*/ 74 h 99"/>
                <a:gd name="T86" fmla="*/ 86 w 98"/>
                <a:gd name="T87" fmla="*/ 74 h 99"/>
                <a:gd name="T88" fmla="*/ 86 w 98"/>
                <a:gd name="T89" fmla="*/ 99 h 99"/>
                <a:gd name="T90" fmla="*/ 98 w 98"/>
                <a:gd name="T91" fmla="*/ 99 h 99"/>
                <a:gd name="T92" fmla="*/ 98 w 98"/>
                <a:gd name="T93" fmla="*/ 43 h 99"/>
                <a:gd name="T94" fmla="*/ 55 w 98"/>
                <a:gd name="T95" fmla="*/ 43 h 99"/>
                <a:gd name="T96" fmla="*/ 55 w 98"/>
                <a:gd name="T97" fmla="*/ 99 h 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98" h="99">
                  <a:moveTo>
                    <a:pt x="0" y="99"/>
                  </a:moveTo>
                  <a:lnTo>
                    <a:pt x="49" y="99"/>
                  </a:lnTo>
                  <a:lnTo>
                    <a:pt x="49" y="0"/>
                  </a:lnTo>
                  <a:lnTo>
                    <a:pt x="0" y="0"/>
                  </a:lnTo>
                  <a:lnTo>
                    <a:pt x="0" y="99"/>
                  </a:lnTo>
                  <a:close/>
                  <a:moveTo>
                    <a:pt x="31" y="13"/>
                  </a:moveTo>
                  <a:lnTo>
                    <a:pt x="43" y="13"/>
                  </a:lnTo>
                  <a:lnTo>
                    <a:pt x="43" y="25"/>
                  </a:lnTo>
                  <a:lnTo>
                    <a:pt x="31" y="25"/>
                  </a:lnTo>
                  <a:lnTo>
                    <a:pt x="31" y="13"/>
                  </a:lnTo>
                  <a:close/>
                  <a:moveTo>
                    <a:pt x="31" y="37"/>
                  </a:moveTo>
                  <a:lnTo>
                    <a:pt x="43" y="37"/>
                  </a:lnTo>
                  <a:lnTo>
                    <a:pt x="43" y="50"/>
                  </a:lnTo>
                  <a:lnTo>
                    <a:pt x="31" y="50"/>
                  </a:lnTo>
                  <a:lnTo>
                    <a:pt x="31" y="37"/>
                  </a:lnTo>
                  <a:close/>
                  <a:moveTo>
                    <a:pt x="31" y="62"/>
                  </a:moveTo>
                  <a:lnTo>
                    <a:pt x="43" y="62"/>
                  </a:lnTo>
                  <a:lnTo>
                    <a:pt x="43" y="74"/>
                  </a:lnTo>
                  <a:lnTo>
                    <a:pt x="31" y="74"/>
                  </a:lnTo>
                  <a:lnTo>
                    <a:pt x="31" y="62"/>
                  </a:lnTo>
                  <a:close/>
                  <a:moveTo>
                    <a:pt x="6" y="13"/>
                  </a:moveTo>
                  <a:lnTo>
                    <a:pt x="18" y="13"/>
                  </a:lnTo>
                  <a:lnTo>
                    <a:pt x="18" y="25"/>
                  </a:lnTo>
                  <a:lnTo>
                    <a:pt x="6" y="25"/>
                  </a:lnTo>
                  <a:lnTo>
                    <a:pt x="6" y="13"/>
                  </a:lnTo>
                  <a:close/>
                  <a:moveTo>
                    <a:pt x="6" y="37"/>
                  </a:moveTo>
                  <a:lnTo>
                    <a:pt x="18" y="37"/>
                  </a:lnTo>
                  <a:lnTo>
                    <a:pt x="18" y="50"/>
                  </a:lnTo>
                  <a:lnTo>
                    <a:pt x="6" y="50"/>
                  </a:lnTo>
                  <a:lnTo>
                    <a:pt x="6" y="37"/>
                  </a:lnTo>
                  <a:close/>
                  <a:moveTo>
                    <a:pt x="6" y="62"/>
                  </a:moveTo>
                  <a:lnTo>
                    <a:pt x="18" y="62"/>
                  </a:lnTo>
                  <a:lnTo>
                    <a:pt x="18" y="74"/>
                  </a:lnTo>
                  <a:lnTo>
                    <a:pt x="6" y="74"/>
                  </a:lnTo>
                  <a:lnTo>
                    <a:pt x="6" y="62"/>
                  </a:lnTo>
                  <a:close/>
                  <a:moveTo>
                    <a:pt x="55" y="31"/>
                  </a:moveTo>
                  <a:lnTo>
                    <a:pt x="98" y="31"/>
                  </a:lnTo>
                  <a:lnTo>
                    <a:pt x="98" y="37"/>
                  </a:lnTo>
                  <a:lnTo>
                    <a:pt x="55" y="37"/>
                  </a:lnTo>
                  <a:lnTo>
                    <a:pt x="55" y="31"/>
                  </a:lnTo>
                  <a:close/>
                  <a:moveTo>
                    <a:pt x="55" y="99"/>
                  </a:moveTo>
                  <a:lnTo>
                    <a:pt x="68" y="99"/>
                  </a:lnTo>
                  <a:lnTo>
                    <a:pt x="68" y="74"/>
                  </a:lnTo>
                  <a:lnTo>
                    <a:pt x="86" y="74"/>
                  </a:lnTo>
                  <a:lnTo>
                    <a:pt x="86" y="99"/>
                  </a:lnTo>
                  <a:lnTo>
                    <a:pt x="98" y="99"/>
                  </a:lnTo>
                  <a:lnTo>
                    <a:pt x="98" y="43"/>
                  </a:lnTo>
                  <a:lnTo>
                    <a:pt x="55" y="43"/>
                  </a:lnTo>
                  <a:lnTo>
                    <a:pt x="55" y="9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8" name="Freeform 57">
              <a:extLst>
                <a:ext uri="{FF2B5EF4-FFF2-40B4-BE49-F238E27FC236}">
                  <a16:creationId xmlns:a16="http://schemas.microsoft.com/office/drawing/2014/main" id="{E2668270-5537-49F4-BB8A-8463B823B1D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84" y="1805"/>
              <a:ext cx="105" cy="104"/>
            </a:xfrm>
            <a:custGeom>
              <a:avLst/>
              <a:gdLst>
                <a:gd name="T0" fmla="*/ 79 w 85"/>
                <a:gd name="T1" fmla="*/ 24 h 85"/>
                <a:gd name="T2" fmla="*/ 61 w 85"/>
                <a:gd name="T3" fmla="*/ 5 h 85"/>
                <a:gd name="T4" fmla="*/ 66 w 85"/>
                <a:gd name="T5" fmla="*/ 0 h 85"/>
                <a:gd name="T6" fmla="*/ 85 w 85"/>
                <a:gd name="T7" fmla="*/ 19 h 85"/>
                <a:gd name="T8" fmla="*/ 79 w 85"/>
                <a:gd name="T9" fmla="*/ 24 h 85"/>
                <a:gd name="T10" fmla="*/ 74 w 85"/>
                <a:gd name="T11" fmla="*/ 29 h 85"/>
                <a:gd name="T12" fmla="*/ 71 w 85"/>
                <a:gd name="T13" fmla="*/ 59 h 85"/>
                <a:gd name="T14" fmla="*/ 13 w 85"/>
                <a:gd name="T15" fmla="*/ 85 h 85"/>
                <a:gd name="T16" fmla="*/ 8 w 85"/>
                <a:gd name="T17" fmla="*/ 81 h 85"/>
                <a:gd name="T18" fmla="*/ 31 w 85"/>
                <a:gd name="T19" fmla="*/ 58 h 85"/>
                <a:gd name="T20" fmla="*/ 34 w 85"/>
                <a:gd name="T21" fmla="*/ 59 h 85"/>
                <a:gd name="T22" fmla="*/ 42 w 85"/>
                <a:gd name="T23" fmla="*/ 51 h 85"/>
                <a:gd name="T24" fmla="*/ 34 w 85"/>
                <a:gd name="T25" fmla="*/ 43 h 85"/>
                <a:gd name="T26" fmla="*/ 26 w 85"/>
                <a:gd name="T27" fmla="*/ 51 h 85"/>
                <a:gd name="T28" fmla="*/ 27 w 85"/>
                <a:gd name="T29" fmla="*/ 54 h 85"/>
                <a:gd name="T30" fmla="*/ 4 w 85"/>
                <a:gd name="T31" fmla="*/ 76 h 85"/>
                <a:gd name="T32" fmla="*/ 0 w 85"/>
                <a:gd name="T33" fmla="*/ 72 h 85"/>
                <a:gd name="T34" fmla="*/ 26 w 85"/>
                <a:gd name="T35" fmla="*/ 13 h 85"/>
                <a:gd name="T36" fmla="*/ 55 w 85"/>
                <a:gd name="T37" fmla="*/ 11 h 85"/>
                <a:gd name="T38" fmla="*/ 74 w 85"/>
                <a:gd name="T39" fmla="*/ 29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85" h="85">
                  <a:moveTo>
                    <a:pt x="79" y="24"/>
                  </a:moveTo>
                  <a:cubicBezTo>
                    <a:pt x="61" y="5"/>
                    <a:pt x="61" y="5"/>
                    <a:pt x="61" y="5"/>
                  </a:cubicBezTo>
                  <a:cubicBezTo>
                    <a:pt x="66" y="0"/>
                    <a:pt x="66" y="0"/>
                    <a:pt x="66" y="0"/>
                  </a:cubicBezTo>
                  <a:cubicBezTo>
                    <a:pt x="85" y="19"/>
                    <a:pt x="85" y="19"/>
                    <a:pt x="85" y="19"/>
                  </a:cubicBezTo>
                  <a:lnTo>
                    <a:pt x="79" y="24"/>
                  </a:lnTo>
                  <a:close/>
                  <a:moveTo>
                    <a:pt x="74" y="29"/>
                  </a:moveTo>
                  <a:cubicBezTo>
                    <a:pt x="71" y="59"/>
                    <a:pt x="71" y="59"/>
                    <a:pt x="71" y="59"/>
                  </a:cubicBezTo>
                  <a:cubicBezTo>
                    <a:pt x="47" y="59"/>
                    <a:pt x="13" y="85"/>
                    <a:pt x="13" y="85"/>
                  </a:cubicBezTo>
                  <a:cubicBezTo>
                    <a:pt x="8" y="81"/>
                    <a:pt x="8" y="81"/>
                    <a:pt x="8" y="81"/>
                  </a:cubicBezTo>
                  <a:cubicBezTo>
                    <a:pt x="31" y="58"/>
                    <a:pt x="31" y="58"/>
                    <a:pt x="31" y="58"/>
                  </a:cubicBezTo>
                  <a:cubicBezTo>
                    <a:pt x="32" y="58"/>
                    <a:pt x="33" y="59"/>
                    <a:pt x="34" y="59"/>
                  </a:cubicBezTo>
                  <a:cubicBezTo>
                    <a:pt x="38" y="59"/>
                    <a:pt x="42" y="55"/>
                    <a:pt x="42" y="51"/>
                  </a:cubicBezTo>
                  <a:cubicBezTo>
                    <a:pt x="42" y="46"/>
                    <a:pt x="38" y="43"/>
                    <a:pt x="34" y="43"/>
                  </a:cubicBezTo>
                  <a:cubicBezTo>
                    <a:pt x="30" y="43"/>
                    <a:pt x="26" y="46"/>
                    <a:pt x="26" y="51"/>
                  </a:cubicBezTo>
                  <a:cubicBezTo>
                    <a:pt x="26" y="52"/>
                    <a:pt x="26" y="53"/>
                    <a:pt x="27" y="54"/>
                  </a:cubicBezTo>
                  <a:cubicBezTo>
                    <a:pt x="4" y="76"/>
                    <a:pt x="4" y="76"/>
                    <a:pt x="4" y="76"/>
                  </a:cubicBezTo>
                  <a:cubicBezTo>
                    <a:pt x="0" y="72"/>
                    <a:pt x="0" y="72"/>
                    <a:pt x="0" y="72"/>
                  </a:cubicBezTo>
                  <a:cubicBezTo>
                    <a:pt x="0" y="72"/>
                    <a:pt x="26" y="37"/>
                    <a:pt x="26" y="13"/>
                  </a:cubicBezTo>
                  <a:cubicBezTo>
                    <a:pt x="55" y="11"/>
                    <a:pt x="55" y="11"/>
                    <a:pt x="55" y="11"/>
                  </a:cubicBezTo>
                  <a:lnTo>
                    <a:pt x="74" y="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9" name="Freeform 58">
              <a:extLst>
                <a:ext uri="{FF2B5EF4-FFF2-40B4-BE49-F238E27FC236}">
                  <a16:creationId xmlns:a16="http://schemas.microsoft.com/office/drawing/2014/main" id="{FF1C9D06-3181-449A-85E0-4D3E7F2355D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90" y="1681"/>
              <a:ext cx="94" cy="94"/>
            </a:xfrm>
            <a:custGeom>
              <a:avLst/>
              <a:gdLst>
                <a:gd name="T0" fmla="*/ 53 w 77"/>
                <a:gd name="T1" fmla="*/ 29 h 77"/>
                <a:gd name="T2" fmla="*/ 26 w 77"/>
                <a:gd name="T3" fmla="*/ 2 h 77"/>
                <a:gd name="T4" fmla="*/ 39 w 77"/>
                <a:gd name="T5" fmla="*/ 0 h 77"/>
                <a:gd name="T6" fmla="*/ 53 w 77"/>
                <a:gd name="T7" fmla="*/ 3 h 77"/>
                <a:gd name="T8" fmla="*/ 53 w 77"/>
                <a:gd name="T9" fmla="*/ 29 h 77"/>
                <a:gd name="T10" fmla="*/ 58 w 77"/>
                <a:gd name="T11" fmla="*/ 53 h 77"/>
                <a:gd name="T12" fmla="*/ 58 w 77"/>
                <a:gd name="T13" fmla="*/ 5 h 77"/>
                <a:gd name="T14" fmla="*/ 77 w 77"/>
                <a:gd name="T15" fmla="*/ 38 h 77"/>
                <a:gd name="T16" fmla="*/ 74 w 77"/>
                <a:gd name="T17" fmla="*/ 53 h 77"/>
                <a:gd name="T18" fmla="*/ 58 w 77"/>
                <a:gd name="T19" fmla="*/ 53 h 77"/>
                <a:gd name="T20" fmla="*/ 24 w 77"/>
                <a:gd name="T21" fmla="*/ 57 h 77"/>
                <a:gd name="T22" fmla="*/ 72 w 77"/>
                <a:gd name="T23" fmla="*/ 57 h 77"/>
                <a:gd name="T24" fmla="*/ 39 w 77"/>
                <a:gd name="T25" fmla="*/ 77 h 77"/>
                <a:gd name="T26" fmla="*/ 24 w 77"/>
                <a:gd name="T27" fmla="*/ 74 h 77"/>
                <a:gd name="T28" fmla="*/ 24 w 77"/>
                <a:gd name="T29" fmla="*/ 57 h 77"/>
                <a:gd name="T30" fmla="*/ 32 w 77"/>
                <a:gd name="T31" fmla="*/ 17 h 77"/>
                <a:gd name="T32" fmla="*/ 1 w 77"/>
                <a:gd name="T33" fmla="*/ 47 h 77"/>
                <a:gd name="T34" fmla="*/ 0 w 77"/>
                <a:gd name="T35" fmla="*/ 38 h 77"/>
                <a:gd name="T36" fmla="*/ 20 w 77"/>
                <a:gd name="T37" fmla="*/ 5 h 77"/>
                <a:gd name="T38" fmla="*/ 32 w 77"/>
                <a:gd name="T39" fmla="*/ 17 h 77"/>
                <a:gd name="T40" fmla="*/ 20 w 77"/>
                <a:gd name="T41" fmla="*/ 37 h 77"/>
                <a:gd name="T42" fmla="*/ 20 w 77"/>
                <a:gd name="T43" fmla="*/ 72 h 77"/>
                <a:gd name="T44" fmla="*/ 4 w 77"/>
                <a:gd name="T45" fmla="*/ 54 h 77"/>
                <a:gd name="T46" fmla="*/ 20 w 77"/>
                <a:gd name="T47" fmla="*/ 37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77" h="77">
                  <a:moveTo>
                    <a:pt x="53" y="29"/>
                  </a:moveTo>
                  <a:cubicBezTo>
                    <a:pt x="26" y="2"/>
                    <a:pt x="26" y="2"/>
                    <a:pt x="26" y="2"/>
                  </a:cubicBezTo>
                  <a:cubicBezTo>
                    <a:pt x="30" y="1"/>
                    <a:pt x="34" y="0"/>
                    <a:pt x="39" y="0"/>
                  </a:cubicBezTo>
                  <a:cubicBezTo>
                    <a:pt x="44" y="0"/>
                    <a:pt x="49" y="1"/>
                    <a:pt x="53" y="3"/>
                  </a:cubicBezTo>
                  <a:lnTo>
                    <a:pt x="53" y="29"/>
                  </a:lnTo>
                  <a:close/>
                  <a:moveTo>
                    <a:pt x="58" y="53"/>
                  </a:moveTo>
                  <a:cubicBezTo>
                    <a:pt x="58" y="5"/>
                    <a:pt x="58" y="5"/>
                    <a:pt x="58" y="5"/>
                  </a:cubicBezTo>
                  <a:cubicBezTo>
                    <a:pt x="69" y="12"/>
                    <a:pt x="77" y="24"/>
                    <a:pt x="77" y="38"/>
                  </a:cubicBezTo>
                  <a:cubicBezTo>
                    <a:pt x="77" y="43"/>
                    <a:pt x="76" y="48"/>
                    <a:pt x="74" y="53"/>
                  </a:cubicBezTo>
                  <a:lnTo>
                    <a:pt x="58" y="53"/>
                  </a:lnTo>
                  <a:close/>
                  <a:moveTo>
                    <a:pt x="24" y="57"/>
                  </a:moveTo>
                  <a:cubicBezTo>
                    <a:pt x="72" y="57"/>
                    <a:pt x="72" y="57"/>
                    <a:pt x="72" y="57"/>
                  </a:cubicBezTo>
                  <a:cubicBezTo>
                    <a:pt x="65" y="69"/>
                    <a:pt x="53" y="77"/>
                    <a:pt x="39" y="77"/>
                  </a:cubicBezTo>
                  <a:cubicBezTo>
                    <a:pt x="34" y="77"/>
                    <a:pt x="29" y="76"/>
                    <a:pt x="24" y="74"/>
                  </a:cubicBezTo>
                  <a:lnTo>
                    <a:pt x="24" y="57"/>
                  </a:lnTo>
                  <a:close/>
                  <a:moveTo>
                    <a:pt x="32" y="17"/>
                  </a:moveTo>
                  <a:cubicBezTo>
                    <a:pt x="1" y="47"/>
                    <a:pt x="1" y="47"/>
                    <a:pt x="1" y="47"/>
                  </a:cubicBezTo>
                  <a:cubicBezTo>
                    <a:pt x="1" y="45"/>
                    <a:pt x="0" y="41"/>
                    <a:pt x="0" y="38"/>
                  </a:cubicBezTo>
                  <a:cubicBezTo>
                    <a:pt x="0" y="24"/>
                    <a:pt x="8" y="11"/>
                    <a:pt x="20" y="5"/>
                  </a:cubicBezTo>
                  <a:lnTo>
                    <a:pt x="32" y="17"/>
                  </a:lnTo>
                  <a:close/>
                  <a:moveTo>
                    <a:pt x="20" y="37"/>
                  </a:moveTo>
                  <a:cubicBezTo>
                    <a:pt x="20" y="72"/>
                    <a:pt x="20" y="72"/>
                    <a:pt x="20" y="72"/>
                  </a:cubicBezTo>
                  <a:cubicBezTo>
                    <a:pt x="12" y="67"/>
                    <a:pt x="7" y="61"/>
                    <a:pt x="4" y="54"/>
                  </a:cubicBezTo>
                  <a:lnTo>
                    <a:pt x="20" y="3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0" name="Freeform 59">
              <a:extLst>
                <a:ext uri="{FF2B5EF4-FFF2-40B4-BE49-F238E27FC236}">
                  <a16:creationId xmlns:a16="http://schemas.microsoft.com/office/drawing/2014/main" id="{6481AD89-9AAF-44A2-B170-31F7329668C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89" y="1791"/>
              <a:ext cx="88" cy="73"/>
            </a:xfrm>
            <a:custGeom>
              <a:avLst/>
              <a:gdLst>
                <a:gd name="T0" fmla="*/ 0 w 72"/>
                <a:gd name="T1" fmla="*/ 0 h 59"/>
                <a:gd name="T2" fmla="*/ 0 w 72"/>
                <a:gd name="T3" fmla="*/ 59 h 59"/>
                <a:gd name="T4" fmla="*/ 72 w 72"/>
                <a:gd name="T5" fmla="*/ 59 h 59"/>
                <a:gd name="T6" fmla="*/ 72 w 72"/>
                <a:gd name="T7" fmla="*/ 0 h 59"/>
                <a:gd name="T8" fmla="*/ 0 w 72"/>
                <a:gd name="T9" fmla="*/ 0 h 59"/>
                <a:gd name="T10" fmla="*/ 67 w 72"/>
                <a:gd name="T11" fmla="*/ 54 h 59"/>
                <a:gd name="T12" fmla="*/ 4 w 72"/>
                <a:gd name="T13" fmla="*/ 54 h 59"/>
                <a:gd name="T14" fmla="*/ 4 w 72"/>
                <a:gd name="T15" fmla="*/ 5 h 59"/>
                <a:gd name="T16" fmla="*/ 67 w 72"/>
                <a:gd name="T17" fmla="*/ 5 h 59"/>
                <a:gd name="T18" fmla="*/ 67 w 72"/>
                <a:gd name="T19" fmla="*/ 54 h 59"/>
                <a:gd name="T20" fmla="*/ 49 w 72"/>
                <a:gd name="T21" fmla="*/ 16 h 59"/>
                <a:gd name="T22" fmla="*/ 56 w 72"/>
                <a:gd name="T23" fmla="*/ 23 h 59"/>
                <a:gd name="T24" fmla="*/ 63 w 72"/>
                <a:gd name="T25" fmla="*/ 16 h 59"/>
                <a:gd name="T26" fmla="*/ 56 w 72"/>
                <a:gd name="T27" fmla="*/ 9 h 59"/>
                <a:gd name="T28" fmla="*/ 49 w 72"/>
                <a:gd name="T29" fmla="*/ 16 h 59"/>
                <a:gd name="T30" fmla="*/ 63 w 72"/>
                <a:gd name="T31" fmla="*/ 50 h 59"/>
                <a:gd name="T32" fmla="*/ 9 w 72"/>
                <a:gd name="T33" fmla="*/ 50 h 59"/>
                <a:gd name="T34" fmla="*/ 22 w 72"/>
                <a:gd name="T35" fmla="*/ 14 h 59"/>
                <a:gd name="T36" fmla="*/ 40 w 72"/>
                <a:gd name="T37" fmla="*/ 36 h 59"/>
                <a:gd name="T38" fmla="*/ 49 w 72"/>
                <a:gd name="T39" fmla="*/ 30 h 59"/>
                <a:gd name="T40" fmla="*/ 63 w 72"/>
                <a:gd name="T41" fmla="*/ 50 h 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72" h="59">
                  <a:moveTo>
                    <a:pt x="0" y="0"/>
                  </a:moveTo>
                  <a:cubicBezTo>
                    <a:pt x="0" y="59"/>
                    <a:pt x="0" y="59"/>
                    <a:pt x="0" y="59"/>
                  </a:cubicBezTo>
                  <a:cubicBezTo>
                    <a:pt x="72" y="59"/>
                    <a:pt x="72" y="59"/>
                    <a:pt x="72" y="59"/>
                  </a:cubicBezTo>
                  <a:cubicBezTo>
                    <a:pt x="72" y="0"/>
                    <a:pt x="72" y="0"/>
                    <a:pt x="72" y="0"/>
                  </a:cubicBezTo>
                  <a:lnTo>
                    <a:pt x="0" y="0"/>
                  </a:lnTo>
                  <a:close/>
                  <a:moveTo>
                    <a:pt x="67" y="54"/>
                  </a:moveTo>
                  <a:cubicBezTo>
                    <a:pt x="4" y="54"/>
                    <a:pt x="4" y="54"/>
                    <a:pt x="4" y="54"/>
                  </a:cubicBezTo>
                  <a:cubicBezTo>
                    <a:pt x="4" y="5"/>
                    <a:pt x="4" y="5"/>
                    <a:pt x="4" y="5"/>
                  </a:cubicBezTo>
                  <a:cubicBezTo>
                    <a:pt x="67" y="5"/>
                    <a:pt x="67" y="5"/>
                    <a:pt x="67" y="5"/>
                  </a:cubicBezTo>
                  <a:lnTo>
                    <a:pt x="67" y="54"/>
                  </a:lnTo>
                  <a:close/>
                  <a:moveTo>
                    <a:pt x="49" y="16"/>
                  </a:moveTo>
                  <a:cubicBezTo>
                    <a:pt x="49" y="20"/>
                    <a:pt x="52" y="23"/>
                    <a:pt x="56" y="23"/>
                  </a:cubicBezTo>
                  <a:cubicBezTo>
                    <a:pt x="60" y="23"/>
                    <a:pt x="63" y="20"/>
                    <a:pt x="63" y="16"/>
                  </a:cubicBezTo>
                  <a:cubicBezTo>
                    <a:pt x="63" y="12"/>
                    <a:pt x="60" y="9"/>
                    <a:pt x="56" y="9"/>
                  </a:cubicBezTo>
                  <a:cubicBezTo>
                    <a:pt x="52" y="9"/>
                    <a:pt x="49" y="12"/>
                    <a:pt x="49" y="16"/>
                  </a:cubicBezTo>
                  <a:close/>
                  <a:moveTo>
                    <a:pt x="63" y="50"/>
                  </a:moveTo>
                  <a:cubicBezTo>
                    <a:pt x="9" y="50"/>
                    <a:pt x="9" y="50"/>
                    <a:pt x="9" y="50"/>
                  </a:cubicBezTo>
                  <a:cubicBezTo>
                    <a:pt x="22" y="14"/>
                    <a:pt x="22" y="14"/>
                    <a:pt x="22" y="14"/>
                  </a:cubicBezTo>
                  <a:cubicBezTo>
                    <a:pt x="40" y="36"/>
                    <a:pt x="40" y="36"/>
                    <a:pt x="40" y="36"/>
                  </a:cubicBezTo>
                  <a:cubicBezTo>
                    <a:pt x="49" y="30"/>
                    <a:pt x="49" y="30"/>
                    <a:pt x="49" y="30"/>
                  </a:cubicBezTo>
                  <a:lnTo>
                    <a:pt x="63" y="5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1" name="Freeform 60">
              <a:extLst>
                <a:ext uri="{FF2B5EF4-FFF2-40B4-BE49-F238E27FC236}">
                  <a16:creationId xmlns:a16="http://schemas.microsoft.com/office/drawing/2014/main" id="{12DA237A-C052-42AD-8E44-E0BCF462CBA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53" y="1891"/>
              <a:ext cx="93" cy="108"/>
            </a:xfrm>
            <a:custGeom>
              <a:avLst/>
              <a:gdLst>
                <a:gd name="T0" fmla="*/ 54 w 76"/>
                <a:gd name="T1" fmla="*/ 0 h 88"/>
                <a:gd name="T2" fmla="*/ 14 w 76"/>
                <a:gd name="T3" fmla="*/ 28 h 88"/>
                <a:gd name="T4" fmla="*/ 16 w 76"/>
                <a:gd name="T5" fmla="*/ 65 h 88"/>
                <a:gd name="T6" fmla="*/ 49 w 76"/>
                <a:gd name="T7" fmla="*/ 27 h 88"/>
                <a:gd name="T8" fmla="*/ 32 w 76"/>
                <a:gd name="T9" fmla="*/ 75 h 88"/>
                <a:gd name="T10" fmla="*/ 70 w 76"/>
                <a:gd name="T11" fmla="*/ 57 h 88"/>
                <a:gd name="T12" fmla="*/ 54 w 76"/>
                <a:gd name="T13" fmla="*/ 0 h 88"/>
                <a:gd name="T14" fmla="*/ 4 w 76"/>
                <a:gd name="T15" fmla="*/ 78 h 88"/>
                <a:gd name="T16" fmla="*/ 10 w 76"/>
                <a:gd name="T17" fmla="*/ 83 h 88"/>
                <a:gd name="T18" fmla="*/ 47 w 76"/>
                <a:gd name="T19" fmla="*/ 41 h 88"/>
                <a:gd name="T20" fmla="*/ 4 w 76"/>
                <a:gd name="T21" fmla="*/ 78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6" h="88">
                  <a:moveTo>
                    <a:pt x="54" y="0"/>
                  </a:moveTo>
                  <a:cubicBezTo>
                    <a:pt x="40" y="23"/>
                    <a:pt x="30" y="12"/>
                    <a:pt x="14" y="28"/>
                  </a:cubicBezTo>
                  <a:cubicBezTo>
                    <a:pt x="0" y="42"/>
                    <a:pt x="5" y="59"/>
                    <a:pt x="16" y="65"/>
                  </a:cubicBezTo>
                  <a:cubicBezTo>
                    <a:pt x="28" y="59"/>
                    <a:pt x="40" y="46"/>
                    <a:pt x="49" y="27"/>
                  </a:cubicBezTo>
                  <a:cubicBezTo>
                    <a:pt x="49" y="27"/>
                    <a:pt x="57" y="51"/>
                    <a:pt x="32" y="75"/>
                  </a:cubicBezTo>
                  <a:cubicBezTo>
                    <a:pt x="44" y="88"/>
                    <a:pt x="64" y="79"/>
                    <a:pt x="70" y="57"/>
                  </a:cubicBezTo>
                  <a:cubicBezTo>
                    <a:pt x="76" y="33"/>
                    <a:pt x="60" y="9"/>
                    <a:pt x="54" y="0"/>
                  </a:cubicBezTo>
                  <a:close/>
                  <a:moveTo>
                    <a:pt x="4" y="78"/>
                  </a:moveTo>
                  <a:cubicBezTo>
                    <a:pt x="4" y="79"/>
                    <a:pt x="4" y="83"/>
                    <a:pt x="10" y="83"/>
                  </a:cubicBezTo>
                  <a:cubicBezTo>
                    <a:pt x="14" y="83"/>
                    <a:pt x="36" y="71"/>
                    <a:pt x="47" y="41"/>
                  </a:cubicBezTo>
                  <a:cubicBezTo>
                    <a:pt x="30" y="70"/>
                    <a:pt x="6" y="78"/>
                    <a:pt x="4" y="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2" name="Freeform 61">
              <a:extLst>
                <a:ext uri="{FF2B5EF4-FFF2-40B4-BE49-F238E27FC236}">
                  <a16:creationId xmlns:a16="http://schemas.microsoft.com/office/drawing/2014/main" id="{F7D2CA9C-94C0-48F4-B509-F42044B1EF5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27" y="1521"/>
              <a:ext cx="127" cy="95"/>
            </a:xfrm>
            <a:custGeom>
              <a:avLst/>
              <a:gdLst>
                <a:gd name="T0" fmla="*/ 99 w 103"/>
                <a:gd name="T1" fmla="*/ 4 h 77"/>
                <a:gd name="T2" fmla="*/ 52 w 103"/>
                <a:gd name="T3" fmla="*/ 0 h 77"/>
                <a:gd name="T4" fmla="*/ 4 w 103"/>
                <a:gd name="T5" fmla="*/ 4 h 77"/>
                <a:gd name="T6" fmla="*/ 0 w 103"/>
                <a:gd name="T7" fmla="*/ 39 h 77"/>
                <a:gd name="T8" fmla="*/ 4 w 103"/>
                <a:gd name="T9" fmla="*/ 74 h 77"/>
                <a:gd name="T10" fmla="*/ 52 w 103"/>
                <a:gd name="T11" fmla="*/ 77 h 77"/>
                <a:gd name="T12" fmla="*/ 99 w 103"/>
                <a:gd name="T13" fmla="*/ 74 h 77"/>
                <a:gd name="T14" fmla="*/ 103 w 103"/>
                <a:gd name="T15" fmla="*/ 39 h 77"/>
                <a:gd name="T16" fmla="*/ 99 w 103"/>
                <a:gd name="T17" fmla="*/ 4 h 77"/>
                <a:gd name="T18" fmla="*/ 39 w 103"/>
                <a:gd name="T19" fmla="*/ 58 h 77"/>
                <a:gd name="T20" fmla="*/ 39 w 103"/>
                <a:gd name="T21" fmla="*/ 20 h 77"/>
                <a:gd name="T22" fmla="*/ 71 w 103"/>
                <a:gd name="T23" fmla="*/ 39 h 77"/>
                <a:gd name="T24" fmla="*/ 39 w 103"/>
                <a:gd name="T25" fmla="*/ 58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03" h="77">
                  <a:moveTo>
                    <a:pt x="99" y="4"/>
                  </a:moveTo>
                  <a:cubicBezTo>
                    <a:pt x="84" y="2"/>
                    <a:pt x="68" y="0"/>
                    <a:pt x="52" y="0"/>
                  </a:cubicBezTo>
                  <a:cubicBezTo>
                    <a:pt x="35" y="0"/>
                    <a:pt x="19" y="2"/>
                    <a:pt x="4" y="4"/>
                  </a:cubicBezTo>
                  <a:cubicBezTo>
                    <a:pt x="2" y="14"/>
                    <a:pt x="0" y="26"/>
                    <a:pt x="0" y="39"/>
                  </a:cubicBezTo>
                  <a:cubicBezTo>
                    <a:pt x="0" y="52"/>
                    <a:pt x="2" y="63"/>
                    <a:pt x="4" y="74"/>
                  </a:cubicBezTo>
                  <a:cubicBezTo>
                    <a:pt x="19" y="76"/>
                    <a:pt x="35" y="77"/>
                    <a:pt x="52" y="77"/>
                  </a:cubicBezTo>
                  <a:cubicBezTo>
                    <a:pt x="68" y="77"/>
                    <a:pt x="84" y="76"/>
                    <a:pt x="99" y="74"/>
                  </a:cubicBezTo>
                  <a:cubicBezTo>
                    <a:pt x="101" y="63"/>
                    <a:pt x="103" y="52"/>
                    <a:pt x="103" y="39"/>
                  </a:cubicBezTo>
                  <a:cubicBezTo>
                    <a:pt x="103" y="26"/>
                    <a:pt x="101" y="14"/>
                    <a:pt x="99" y="4"/>
                  </a:cubicBezTo>
                  <a:close/>
                  <a:moveTo>
                    <a:pt x="39" y="58"/>
                  </a:moveTo>
                  <a:cubicBezTo>
                    <a:pt x="39" y="20"/>
                    <a:pt x="39" y="20"/>
                    <a:pt x="39" y="20"/>
                  </a:cubicBezTo>
                  <a:cubicBezTo>
                    <a:pt x="71" y="39"/>
                    <a:pt x="71" y="39"/>
                    <a:pt x="71" y="39"/>
                  </a:cubicBezTo>
                  <a:lnTo>
                    <a:pt x="39" y="5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3" name="Freeform 62">
              <a:extLst>
                <a:ext uri="{FF2B5EF4-FFF2-40B4-BE49-F238E27FC236}">
                  <a16:creationId xmlns:a16="http://schemas.microsoft.com/office/drawing/2014/main" id="{8CA64EE7-AE7D-43D8-8F15-9A93092E5FC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17" y="2130"/>
              <a:ext cx="142" cy="142"/>
            </a:xfrm>
            <a:custGeom>
              <a:avLst/>
              <a:gdLst>
                <a:gd name="T0" fmla="*/ 115 w 115"/>
                <a:gd name="T1" fmla="*/ 32 h 115"/>
                <a:gd name="T2" fmla="*/ 104 w 115"/>
                <a:gd name="T3" fmla="*/ 22 h 115"/>
                <a:gd name="T4" fmla="*/ 84 w 115"/>
                <a:gd name="T5" fmla="*/ 42 h 115"/>
                <a:gd name="T6" fmla="*/ 73 w 115"/>
                <a:gd name="T7" fmla="*/ 30 h 115"/>
                <a:gd name="T8" fmla="*/ 93 w 115"/>
                <a:gd name="T9" fmla="*/ 10 h 115"/>
                <a:gd name="T10" fmla="*/ 83 w 115"/>
                <a:gd name="T11" fmla="*/ 0 h 115"/>
                <a:gd name="T12" fmla="*/ 63 w 115"/>
                <a:gd name="T13" fmla="*/ 20 h 115"/>
                <a:gd name="T14" fmla="*/ 50 w 115"/>
                <a:gd name="T15" fmla="*/ 7 h 115"/>
                <a:gd name="T16" fmla="*/ 40 w 115"/>
                <a:gd name="T17" fmla="*/ 17 h 115"/>
                <a:gd name="T18" fmla="*/ 98 w 115"/>
                <a:gd name="T19" fmla="*/ 74 h 115"/>
                <a:gd name="T20" fmla="*/ 107 w 115"/>
                <a:gd name="T21" fmla="*/ 65 h 115"/>
                <a:gd name="T22" fmla="*/ 95 w 115"/>
                <a:gd name="T23" fmla="*/ 52 h 115"/>
                <a:gd name="T24" fmla="*/ 115 w 115"/>
                <a:gd name="T25" fmla="*/ 32 h 115"/>
                <a:gd name="T26" fmla="*/ 31 w 115"/>
                <a:gd name="T27" fmla="*/ 84 h 115"/>
                <a:gd name="T28" fmla="*/ 89 w 115"/>
                <a:gd name="T29" fmla="*/ 75 h 115"/>
                <a:gd name="T30" fmla="*/ 39 w 115"/>
                <a:gd name="T31" fmla="*/ 26 h 115"/>
                <a:gd name="T32" fmla="*/ 31 w 115"/>
                <a:gd name="T33" fmla="*/ 84 h 115"/>
                <a:gd name="T34" fmla="*/ 21 w 115"/>
                <a:gd name="T35" fmla="*/ 79 h 115"/>
                <a:gd name="T36" fmla="*/ 36 w 115"/>
                <a:gd name="T37" fmla="*/ 93 h 115"/>
                <a:gd name="T38" fmla="*/ 14 w 115"/>
                <a:gd name="T39" fmla="*/ 115 h 115"/>
                <a:gd name="T40" fmla="*/ 0 w 115"/>
                <a:gd name="T41" fmla="*/ 100 h 115"/>
                <a:gd name="T42" fmla="*/ 21 w 115"/>
                <a:gd name="T43" fmla="*/ 79 h 1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15" h="115">
                  <a:moveTo>
                    <a:pt x="115" y="32"/>
                  </a:moveTo>
                  <a:cubicBezTo>
                    <a:pt x="104" y="22"/>
                    <a:pt x="104" y="22"/>
                    <a:pt x="104" y="22"/>
                  </a:cubicBezTo>
                  <a:cubicBezTo>
                    <a:pt x="84" y="42"/>
                    <a:pt x="84" y="42"/>
                    <a:pt x="84" y="42"/>
                  </a:cubicBezTo>
                  <a:cubicBezTo>
                    <a:pt x="73" y="30"/>
                    <a:pt x="73" y="30"/>
                    <a:pt x="73" y="30"/>
                  </a:cubicBezTo>
                  <a:cubicBezTo>
                    <a:pt x="93" y="10"/>
                    <a:pt x="93" y="10"/>
                    <a:pt x="93" y="10"/>
                  </a:cubicBezTo>
                  <a:cubicBezTo>
                    <a:pt x="83" y="0"/>
                    <a:pt x="83" y="0"/>
                    <a:pt x="83" y="0"/>
                  </a:cubicBezTo>
                  <a:cubicBezTo>
                    <a:pt x="63" y="20"/>
                    <a:pt x="63" y="20"/>
                    <a:pt x="63" y="20"/>
                  </a:cubicBezTo>
                  <a:cubicBezTo>
                    <a:pt x="50" y="7"/>
                    <a:pt x="50" y="7"/>
                    <a:pt x="50" y="7"/>
                  </a:cubicBezTo>
                  <a:cubicBezTo>
                    <a:pt x="40" y="17"/>
                    <a:pt x="40" y="17"/>
                    <a:pt x="40" y="17"/>
                  </a:cubicBezTo>
                  <a:cubicBezTo>
                    <a:pt x="98" y="74"/>
                    <a:pt x="98" y="74"/>
                    <a:pt x="98" y="74"/>
                  </a:cubicBezTo>
                  <a:cubicBezTo>
                    <a:pt x="107" y="65"/>
                    <a:pt x="107" y="65"/>
                    <a:pt x="107" y="65"/>
                  </a:cubicBezTo>
                  <a:cubicBezTo>
                    <a:pt x="95" y="52"/>
                    <a:pt x="95" y="52"/>
                    <a:pt x="95" y="52"/>
                  </a:cubicBezTo>
                  <a:lnTo>
                    <a:pt x="115" y="32"/>
                  </a:lnTo>
                  <a:close/>
                  <a:moveTo>
                    <a:pt x="31" y="84"/>
                  </a:moveTo>
                  <a:cubicBezTo>
                    <a:pt x="49" y="102"/>
                    <a:pt x="74" y="88"/>
                    <a:pt x="89" y="75"/>
                  </a:cubicBezTo>
                  <a:cubicBezTo>
                    <a:pt x="39" y="26"/>
                    <a:pt x="39" y="26"/>
                    <a:pt x="39" y="26"/>
                  </a:cubicBezTo>
                  <a:cubicBezTo>
                    <a:pt x="27" y="41"/>
                    <a:pt x="12" y="65"/>
                    <a:pt x="31" y="84"/>
                  </a:cubicBezTo>
                  <a:close/>
                  <a:moveTo>
                    <a:pt x="21" y="79"/>
                  </a:moveTo>
                  <a:cubicBezTo>
                    <a:pt x="36" y="93"/>
                    <a:pt x="36" y="93"/>
                    <a:pt x="36" y="93"/>
                  </a:cubicBezTo>
                  <a:cubicBezTo>
                    <a:pt x="14" y="115"/>
                    <a:pt x="14" y="115"/>
                    <a:pt x="14" y="115"/>
                  </a:cubicBezTo>
                  <a:cubicBezTo>
                    <a:pt x="0" y="100"/>
                    <a:pt x="0" y="100"/>
                    <a:pt x="0" y="100"/>
                  </a:cubicBezTo>
                  <a:lnTo>
                    <a:pt x="21" y="7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4" name="Freeform 63">
              <a:extLst>
                <a:ext uri="{FF2B5EF4-FFF2-40B4-BE49-F238E27FC236}">
                  <a16:creationId xmlns:a16="http://schemas.microsoft.com/office/drawing/2014/main" id="{6F889D81-E037-4F90-B84C-7463E31C3B1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94" y="2302"/>
              <a:ext cx="104" cy="121"/>
            </a:xfrm>
            <a:custGeom>
              <a:avLst/>
              <a:gdLst>
                <a:gd name="T0" fmla="*/ 55 w 85"/>
                <a:gd name="T1" fmla="*/ 14 h 98"/>
                <a:gd name="T2" fmla="*/ 55 w 85"/>
                <a:gd name="T3" fmla="*/ 27 h 98"/>
                <a:gd name="T4" fmla="*/ 64 w 85"/>
                <a:gd name="T5" fmla="*/ 33 h 98"/>
                <a:gd name="T6" fmla="*/ 73 w 85"/>
                <a:gd name="T7" fmla="*/ 55 h 98"/>
                <a:gd name="T8" fmla="*/ 64 w 85"/>
                <a:gd name="T9" fmla="*/ 77 h 98"/>
                <a:gd name="T10" fmla="*/ 43 w 85"/>
                <a:gd name="T11" fmla="*/ 85 h 98"/>
                <a:gd name="T12" fmla="*/ 21 w 85"/>
                <a:gd name="T13" fmla="*/ 77 h 98"/>
                <a:gd name="T14" fmla="*/ 12 w 85"/>
                <a:gd name="T15" fmla="*/ 55 h 98"/>
                <a:gd name="T16" fmla="*/ 21 w 85"/>
                <a:gd name="T17" fmla="*/ 33 h 98"/>
                <a:gd name="T18" fmla="*/ 30 w 85"/>
                <a:gd name="T19" fmla="*/ 27 h 98"/>
                <a:gd name="T20" fmla="*/ 30 w 85"/>
                <a:gd name="T21" fmla="*/ 14 h 98"/>
                <a:gd name="T22" fmla="*/ 0 w 85"/>
                <a:gd name="T23" fmla="*/ 55 h 98"/>
                <a:gd name="T24" fmla="*/ 43 w 85"/>
                <a:gd name="T25" fmla="*/ 98 h 98"/>
                <a:gd name="T26" fmla="*/ 85 w 85"/>
                <a:gd name="T27" fmla="*/ 55 h 98"/>
                <a:gd name="T28" fmla="*/ 55 w 85"/>
                <a:gd name="T29" fmla="*/ 14 h 98"/>
                <a:gd name="T30" fmla="*/ 37 w 85"/>
                <a:gd name="T31" fmla="*/ 0 h 98"/>
                <a:gd name="T32" fmla="*/ 49 w 85"/>
                <a:gd name="T33" fmla="*/ 0 h 98"/>
                <a:gd name="T34" fmla="*/ 49 w 85"/>
                <a:gd name="T35" fmla="*/ 49 h 98"/>
                <a:gd name="T36" fmla="*/ 37 w 85"/>
                <a:gd name="T37" fmla="*/ 49 h 98"/>
                <a:gd name="T38" fmla="*/ 37 w 85"/>
                <a:gd name="T39" fmla="*/ 0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85" h="98">
                  <a:moveTo>
                    <a:pt x="55" y="14"/>
                  </a:moveTo>
                  <a:cubicBezTo>
                    <a:pt x="55" y="27"/>
                    <a:pt x="55" y="27"/>
                    <a:pt x="55" y="27"/>
                  </a:cubicBezTo>
                  <a:cubicBezTo>
                    <a:pt x="58" y="28"/>
                    <a:pt x="62" y="31"/>
                    <a:pt x="64" y="33"/>
                  </a:cubicBezTo>
                  <a:cubicBezTo>
                    <a:pt x="70" y="39"/>
                    <a:pt x="73" y="47"/>
                    <a:pt x="73" y="55"/>
                  </a:cubicBezTo>
                  <a:cubicBezTo>
                    <a:pt x="73" y="63"/>
                    <a:pt x="70" y="71"/>
                    <a:pt x="64" y="77"/>
                  </a:cubicBezTo>
                  <a:cubicBezTo>
                    <a:pt x="58" y="82"/>
                    <a:pt x="51" y="85"/>
                    <a:pt x="43" y="85"/>
                  </a:cubicBezTo>
                  <a:cubicBezTo>
                    <a:pt x="34" y="85"/>
                    <a:pt x="27" y="82"/>
                    <a:pt x="21" y="77"/>
                  </a:cubicBezTo>
                  <a:cubicBezTo>
                    <a:pt x="15" y="71"/>
                    <a:pt x="12" y="63"/>
                    <a:pt x="12" y="55"/>
                  </a:cubicBezTo>
                  <a:cubicBezTo>
                    <a:pt x="12" y="47"/>
                    <a:pt x="15" y="39"/>
                    <a:pt x="21" y="33"/>
                  </a:cubicBezTo>
                  <a:cubicBezTo>
                    <a:pt x="24" y="31"/>
                    <a:pt x="27" y="28"/>
                    <a:pt x="30" y="27"/>
                  </a:cubicBezTo>
                  <a:cubicBezTo>
                    <a:pt x="30" y="14"/>
                    <a:pt x="30" y="14"/>
                    <a:pt x="30" y="14"/>
                  </a:cubicBezTo>
                  <a:cubicBezTo>
                    <a:pt x="13" y="19"/>
                    <a:pt x="0" y="36"/>
                    <a:pt x="0" y="55"/>
                  </a:cubicBezTo>
                  <a:cubicBezTo>
                    <a:pt x="0" y="79"/>
                    <a:pt x="19" y="98"/>
                    <a:pt x="43" y="98"/>
                  </a:cubicBezTo>
                  <a:cubicBezTo>
                    <a:pt x="66" y="98"/>
                    <a:pt x="85" y="79"/>
                    <a:pt x="85" y="55"/>
                  </a:cubicBezTo>
                  <a:cubicBezTo>
                    <a:pt x="85" y="36"/>
                    <a:pt x="73" y="19"/>
                    <a:pt x="55" y="14"/>
                  </a:cubicBezTo>
                  <a:close/>
                  <a:moveTo>
                    <a:pt x="37" y="0"/>
                  </a:moveTo>
                  <a:cubicBezTo>
                    <a:pt x="49" y="0"/>
                    <a:pt x="49" y="0"/>
                    <a:pt x="49" y="0"/>
                  </a:cubicBezTo>
                  <a:cubicBezTo>
                    <a:pt x="49" y="49"/>
                    <a:pt x="49" y="49"/>
                    <a:pt x="49" y="49"/>
                  </a:cubicBezTo>
                  <a:cubicBezTo>
                    <a:pt x="37" y="49"/>
                    <a:pt x="37" y="49"/>
                    <a:pt x="37" y="49"/>
                  </a:cubicBezTo>
                  <a:lnTo>
                    <a:pt x="37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5" name="Freeform 64">
              <a:extLst>
                <a:ext uri="{FF2B5EF4-FFF2-40B4-BE49-F238E27FC236}">
                  <a16:creationId xmlns:a16="http://schemas.microsoft.com/office/drawing/2014/main" id="{EFE7A542-AB40-40B1-81F2-EB0B0F834401}"/>
                </a:ext>
              </a:extLst>
            </p:cNvPr>
            <p:cNvSpPr>
              <a:spLocks/>
            </p:cNvSpPr>
            <p:nvPr/>
          </p:nvSpPr>
          <p:spPr bwMode="auto">
            <a:xfrm>
              <a:off x="4006" y="2020"/>
              <a:ext cx="57" cy="98"/>
            </a:xfrm>
            <a:custGeom>
              <a:avLst/>
              <a:gdLst>
                <a:gd name="T0" fmla="*/ 0 w 57"/>
                <a:gd name="T1" fmla="*/ 98 h 98"/>
                <a:gd name="T2" fmla="*/ 0 w 57"/>
                <a:gd name="T3" fmla="*/ 0 h 98"/>
                <a:gd name="T4" fmla="*/ 16 w 57"/>
                <a:gd name="T5" fmla="*/ 0 h 98"/>
                <a:gd name="T6" fmla="*/ 16 w 57"/>
                <a:gd name="T7" fmla="*/ 44 h 98"/>
                <a:gd name="T8" fmla="*/ 57 w 57"/>
                <a:gd name="T9" fmla="*/ 4 h 98"/>
                <a:gd name="T10" fmla="*/ 57 w 57"/>
                <a:gd name="T11" fmla="*/ 93 h 98"/>
                <a:gd name="T12" fmla="*/ 16 w 57"/>
                <a:gd name="T13" fmla="*/ 53 h 98"/>
                <a:gd name="T14" fmla="*/ 16 w 57"/>
                <a:gd name="T15" fmla="*/ 98 h 98"/>
                <a:gd name="T16" fmla="*/ 0 w 57"/>
                <a:gd name="T17" fmla="*/ 98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57" h="98">
                  <a:moveTo>
                    <a:pt x="0" y="98"/>
                  </a:moveTo>
                  <a:lnTo>
                    <a:pt x="0" y="0"/>
                  </a:lnTo>
                  <a:lnTo>
                    <a:pt x="16" y="0"/>
                  </a:lnTo>
                  <a:lnTo>
                    <a:pt x="16" y="44"/>
                  </a:lnTo>
                  <a:lnTo>
                    <a:pt x="57" y="4"/>
                  </a:lnTo>
                  <a:lnTo>
                    <a:pt x="57" y="93"/>
                  </a:lnTo>
                  <a:lnTo>
                    <a:pt x="16" y="53"/>
                  </a:lnTo>
                  <a:lnTo>
                    <a:pt x="16" y="98"/>
                  </a:lnTo>
                  <a:lnTo>
                    <a:pt x="0" y="9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6" name="Freeform 65">
              <a:extLst>
                <a:ext uri="{FF2B5EF4-FFF2-40B4-BE49-F238E27FC236}">
                  <a16:creationId xmlns:a16="http://schemas.microsoft.com/office/drawing/2014/main" id="{48A9B0BA-4220-421B-8AAB-0B2D41F0A17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71" y="1640"/>
              <a:ext cx="108" cy="96"/>
            </a:xfrm>
            <a:custGeom>
              <a:avLst/>
              <a:gdLst>
                <a:gd name="T0" fmla="*/ 22 w 88"/>
                <a:gd name="T1" fmla="*/ 0 h 78"/>
                <a:gd name="T2" fmla="*/ 66 w 88"/>
                <a:gd name="T3" fmla="*/ 0 h 78"/>
                <a:gd name="T4" fmla="*/ 66 w 88"/>
                <a:gd name="T5" fmla="*/ 11 h 78"/>
                <a:gd name="T6" fmla="*/ 22 w 88"/>
                <a:gd name="T7" fmla="*/ 11 h 78"/>
                <a:gd name="T8" fmla="*/ 22 w 88"/>
                <a:gd name="T9" fmla="*/ 0 h 78"/>
                <a:gd name="T10" fmla="*/ 83 w 88"/>
                <a:gd name="T11" fmla="*/ 17 h 78"/>
                <a:gd name="T12" fmla="*/ 5 w 88"/>
                <a:gd name="T13" fmla="*/ 17 h 78"/>
                <a:gd name="T14" fmla="*/ 0 w 88"/>
                <a:gd name="T15" fmla="*/ 22 h 78"/>
                <a:gd name="T16" fmla="*/ 0 w 88"/>
                <a:gd name="T17" fmla="*/ 50 h 78"/>
                <a:gd name="T18" fmla="*/ 5 w 88"/>
                <a:gd name="T19" fmla="*/ 55 h 78"/>
                <a:gd name="T20" fmla="*/ 22 w 88"/>
                <a:gd name="T21" fmla="*/ 55 h 78"/>
                <a:gd name="T22" fmla="*/ 22 w 88"/>
                <a:gd name="T23" fmla="*/ 78 h 78"/>
                <a:gd name="T24" fmla="*/ 66 w 88"/>
                <a:gd name="T25" fmla="*/ 78 h 78"/>
                <a:gd name="T26" fmla="*/ 66 w 88"/>
                <a:gd name="T27" fmla="*/ 55 h 78"/>
                <a:gd name="T28" fmla="*/ 83 w 88"/>
                <a:gd name="T29" fmla="*/ 55 h 78"/>
                <a:gd name="T30" fmla="*/ 88 w 88"/>
                <a:gd name="T31" fmla="*/ 50 h 78"/>
                <a:gd name="T32" fmla="*/ 88 w 88"/>
                <a:gd name="T33" fmla="*/ 22 h 78"/>
                <a:gd name="T34" fmla="*/ 83 w 88"/>
                <a:gd name="T35" fmla="*/ 17 h 78"/>
                <a:gd name="T36" fmla="*/ 60 w 88"/>
                <a:gd name="T37" fmla="*/ 72 h 78"/>
                <a:gd name="T38" fmla="*/ 27 w 88"/>
                <a:gd name="T39" fmla="*/ 72 h 78"/>
                <a:gd name="T40" fmla="*/ 27 w 88"/>
                <a:gd name="T41" fmla="*/ 44 h 78"/>
                <a:gd name="T42" fmla="*/ 60 w 88"/>
                <a:gd name="T43" fmla="*/ 44 h 78"/>
                <a:gd name="T44" fmla="*/ 60 w 88"/>
                <a:gd name="T45" fmla="*/ 72 h 78"/>
                <a:gd name="T46" fmla="*/ 84 w 88"/>
                <a:gd name="T47" fmla="*/ 25 h 78"/>
                <a:gd name="T48" fmla="*/ 80 w 88"/>
                <a:gd name="T49" fmla="*/ 29 h 78"/>
                <a:gd name="T50" fmla="*/ 76 w 88"/>
                <a:gd name="T51" fmla="*/ 25 h 78"/>
                <a:gd name="T52" fmla="*/ 80 w 88"/>
                <a:gd name="T53" fmla="*/ 21 h 78"/>
                <a:gd name="T54" fmla="*/ 84 w 88"/>
                <a:gd name="T55" fmla="*/ 25 h 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88" h="78">
                  <a:moveTo>
                    <a:pt x="22" y="0"/>
                  </a:moveTo>
                  <a:cubicBezTo>
                    <a:pt x="66" y="0"/>
                    <a:pt x="66" y="0"/>
                    <a:pt x="66" y="0"/>
                  </a:cubicBezTo>
                  <a:cubicBezTo>
                    <a:pt x="66" y="11"/>
                    <a:pt x="66" y="11"/>
                    <a:pt x="66" y="11"/>
                  </a:cubicBezTo>
                  <a:cubicBezTo>
                    <a:pt x="22" y="11"/>
                    <a:pt x="22" y="11"/>
                    <a:pt x="22" y="11"/>
                  </a:cubicBezTo>
                  <a:lnTo>
                    <a:pt x="22" y="0"/>
                  </a:lnTo>
                  <a:close/>
                  <a:moveTo>
                    <a:pt x="83" y="17"/>
                  </a:moveTo>
                  <a:cubicBezTo>
                    <a:pt x="5" y="17"/>
                    <a:pt x="5" y="17"/>
                    <a:pt x="5" y="17"/>
                  </a:cubicBezTo>
                  <a:cubicBezTo>
                    <a:pt x="2" y="17"/>
                    <a:pt x="0" y="19"/>
                    <a:pt x="0" y="22"/>
                  </a:cubicBezTo>
                  <a:cubicBezTo>
                    <a:pt x="0" y="50"/>
                    <a:pt x="0" y="50"/>
                    <a:pt x="0" y="50"/>
                  </a:cubicBezTo>
                  <a:cubicBezTo>
                    <a:pt x="0" y="53"/>
                    <a:pt x="2" y="55"/>
                    <a:pt x="5" y="55"/>
                  </a:cubicBezTo>
                  <a:cubicBezTo>
                    <a:pt x="22" y="55"/>
                    <a:pt x="22" y="55"/>
                    <a:pt x="22" y="55"/>
                  </a:cubicBezTo>
                  <a:cubicBezTo>
                    <a:pt x="22" y="78"/>
                    <a:pt x="22" y="78"/>
                    <a:pt x="22" y="78"/>
                  </a:cubicBezTo>
                  <a:cubicBezTo>
                    <a:pt x="66" y="78"/>
                    <a:pt x="66" y="78"/>
                    <a:pt x="66" y="78"/>
                  </a:cubicBezTo>
                  <a:cubicBezTo>
                    <a:pt x="66" y="55"/>
                    <a:pt x="66" y="55"/>
                    <a:pt x="66" y="55"/>
                  </a:cubicBezTo>
                  <a:cubicBezTo>
                    <a:pt x="83" y="55"/>
                    <a:pt x="83" y="55"/>
                    <a:pt x="83" y="55"/>
                  </a:cubicBezTo>
                  <a:cubicBezTo>
                    <a:pt x="86" y="55"/>
                    <a:pt x="88" y="53"/>
                    <a:pt x="88" y="50"/>
                  </a:cubicBezTo>
                  <a:cubicBezTo>
                    <a:pt x="88" y="22"/>
                    <a:pt x="88" y="22"/>
                    <a:pt x="88" y="22"/>
                  </a:cubicBezTo>
                  <a:cubicBezTo>
                    <a:pt x="88" y="19"/>
                    <a:pt x="86" y="17"/>
                    <a:pt x="83" y="17"/>
                  </a:cubicBezTo>
                  <a:close/>
                  <a:moveTo>
                    <a:pt x="60" y="72"/>
                  </a:moveTo>
                  <a:cubicBezTo>
                    <a:pt x="27" y="72"/>
                    <a:pt x="27" y="72"/>
                    <a:pt x="27" y="72"/>
                  </a:cubicBezTo>
                  <a:cubicBezTo>
                    <a:pt x="27" y="44"/>
                    <a:pt x="27" y="44"/>
                    <a:pt x="27" y="44"/>
                  </a:cubicBezTo>
                  <a:cubicBezTo>
                    <a:pt x="60" y="44"/>
                    <a:pt x="60" y="44"/>
                    <a:pt x="60" y="44"/>
                  </a:cubicBezTo>
                  <a:lnTo>
                    <a:pt x="60" y="72"/>
                  </a:lnTo>
                  <a:close/>
                  <a:moveTo>
                    <a:pt x="84" y="25"/>
                  </a:moveTo>
                  <a:cubicBezTo>
                    <a:pt x="84" y="27"/>
                    <a:pt x="82" y="29"/>
                    <a:pt x="80" y="29"/>
                  </a:cubicBezTo>
                  <a:cubicBezTo>
                    <a:pt x="78" y="29"/>
                    <a:pt x="76" y="27"/>
                    <a:pt x="76" y="25"/>
                  </a:cubicBezTo>
                  <a:cubicBezTo>
                    <a:pt x="76" y="23"/>
                    <a:pt x="78" y="21"/>
                    <a:pt x="80" y="21"/>
                  </a:cubicBezTo>
                  <a:cubicBezTo>
                    <a:pt x="82" y="21"/>
                    <a:pt x="84" y="23"/>
                    <a:pt x="84" y="2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7" name="Freeform 66">
              <a:extLst>
                <a:ext uri="{FF2B5EF4-FFF2-40B4-BE49-F238E27FC236}">
                  <a16:creationId xmlns:a16="http://schemas.microsoft.com/office/drawing/2014/main" id="{B90E8363-144E-4EC6-A84A-21766D96785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74" y="1756"/>
              <a:ext cx="94" cy="99"/>
            </a:xfrm>
            <a:custGeom>
              <a:avLst/>
              <a:gdLst>
                <a:gd name="T0" fmla="*/ 69 w 76"/>
                <a:gd name="T1" fmla="*/ 0 h 81"/>
                <a:gd name="T2" fmla="*/ 8 w 76"/>
                <a:gd name="T3" fmla="*/ 0 h 81"/>
                <a:gd name="T4" fmla="*/ 0 w 76"/>
                <a:gd name="T5" fmla="*/ 7 h 81"/>
                <a:gd name="T6" fmla="*/ 0 w 76"/>
                <a:gd name="T7" fmla="*/ 73 h 81"/>
                <a:gd name="T8" fmla="*/ 8 w 76"/>
                <a:gd name="T9" fmla="*/ 81 h 81"/>
                <a:gd name="T10" fmla="*/ 69 w 76"/>
                <a:gd name="T11" fmla="*/ 81 h 81"/>
                <a:gd name="T12" fmla="*/ 76 w 76"/>
                <a:gd name="T13" fmla="*/ 73 h 81"/>
                <a:gd name="T14" fmla="*/ 76 w 76"/>
                <a:gd name="T15" fmla="*/ 7 h 81"/>
                <a:gd name="T16" fmla="*/ 69 w 76"/>
                <a:gd name="T17" fmla="*/ 0 h 81"/>
                <a:gd name="T18" fmla="*/ 66 w 76"/>
                <a:gd name="T19" fmla="*/ 70 h 81"/>
                <a:gd name="T20" fmla="*/ 11 w 76"/>
                <a:gd name="T21" fmla="*/ 70 h 81"/>
                <a:gd name="T22" fmla="*/ 11 w 76"/>
                <a:gd name="T23" fmla="*/ 10 h 81"/>
                <a:gd name="T24" fmla="*/ 66 w 76"/>
                <a:gd name="T25" fmla="*/ 10 h 81"/>
                <a:gd name="T26" fmla="*/ 66 w 76"/>
                <a:gd name="T27" fmla="*/ 70 h 81"/>
                <a:gd name="T28" fmla="*/ 21 w 76"/>
                <a:gd name="T29" fmla="*/ 45 h 81"/>
                <a:gd name="T30" fmla="*/ 56 w 76"/>
                <a:gd name="T31" fmla="*/ 45 h 81"/>
                <a:gd name="T32" fmla="*/ 56 w 76"/>
                <a:gd name="T33" fmla="*/ 50 h 81"/>
                <a:gd name="T34" fmla="*/ 21 w 76"/>
                <a:gd name="T35" fmla="*/ 50 h 81"/>
                <a:gd name="T36" fmla="*/ 21 w 76"/>
                <a:gd name="T37" fmla="*/ 45 h 81"/>
                <a:gd name="T38" fmla="*/ 21 w 76"/>
                <a:gd name="T39" fmla="*/ 55 h 81"/>
                <a:gd name="T40" fmla="*/ 56 w 76"/>
                <a:gd name="T41" fmla="*/ 55 h 81"/>
                <a:gd name="T42" fmla="*/ 56 w 76"/>
                <a:gd name="T43" fmla="*/ 60 h 81"/>
                <a:gd name="T44" fmla="*/ 21 w 76"/>
                <a:gd name="T45" fmla="*/ 60 h 81"/>
                <a:gd name="T46" fmla="*/ 21 w 76"/>
                <a:gd name="T47" fmla="*/ 55 h 81"/>
                <a:gd name="T48" fmla="*/ 26 w 76"/>
                <a:gd name="T49" fmla="*/ 22 h 81"/>
                <a:gd name="T50" fmla="*/ 33 w 76"/>
                <a:gd name="T51" fmla="*/ 30 h 81"/>
                <a:gd name="T52" fmla="*/ 41 w 76"/>
                <a:gd name="T53" fmla="*/ 22 h 81"/>
                <a:gd name="T54" fmla="*/ 33 w 76"/>
                <a:gd name="T55" fmla="*/ 15 h 81"/>
                <a:gd name="T56" fmla="*/ 26 w 76"/>
                <a:gd name="T57" fmla="*/ 22 h 81"/>
                <a:gd name="T58" fmla="*/ 38 w 76"/>
                <a:gd name="T59" fmla="*/ 30 h 81"/>
                <a:gd name="T60" fmla="*/ 28 w 76"/>
                <a:gd name="T61" fmla="*/ 30 h 81"/>
                <a:gd name="T62" fmla="*/ 21 w 76"/>
                <a:gd name="T63" fmla="*/ 35 h 81"/>
                <a:gd name="T64" fmla="*/ 21 w 76"/>
                <a:gd name="T65" fmla="*/ 40 h 81"/>
                <a:gd name="T66" fmla="*/ 46 w 76"/>
                <a:gd name="T67" fmla="*/ 40 h 81"/>
                <a:gd name="T68" fmla="*/ 46 w 76"/>
                <a:gd name="T69" fmla="*/ 35 h 81"/>
                <a:gd name="T70" fmla="*/ 38 w 76"/>
                <a:gd name="T71" fmla="*/ 30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76" h="81">
                  <a:moveTo>
                    <a:pt x="69" y="0"/>
                  </a:moveTo>
                  <a:cubicBezTo>
                    <a:pt x="8" y="0"/>
                    <a:pt x="8" y="0"/>
                    <a:pt x="8" y="0"/>
                  </a:cubicBezTo>
                  <a:cubicBezTo>
                    <a:pt x="4" y="0"/>
                    <a:pt x="0" y="3"/>
                    <a:pt x="0" y="7"/>
                  </a:cubicBezTo>
                  <a:cubicBezTo>
                    <a:pt x="0" y="73"/>
                    <a:pt x="0" y="73"/>
                    <a:pt x="0" y="73"/>
                  </a:cubicBezTo>
                  <a:cubicBezTo>
                    <a:pt x="0" y="77"/>
                    <a:pt x="4" y="81"/>
                    <a:pt x="8" y="81"/>
                  </a:cubicBezTo>
                  <a:cubicBezTo>
                    <a:pt x="69" y="81"/>
                    <a:pt x="69" y="81"/>
                    <a:pt x="69" y="81"/>
                  </a:cubicBezTo>
                  <a:cubicBezTo>
                    <a:pt x="73" y="81"/>
                    <a:pt x="76" y="77"/>
                    <a:pt x="76" y="73"/>
                  </a:cubicBezTo>
                  <a:cubicBezTo>
                    <a:pt x="76" y="7"/>
                    <a:pt x="76" y="7"/>
                    <a:pt x="76" y="7"/>
                  </a:cubicBezTo>
                  <a:cubicBezTo>
                    <a:pt x="76" y="3"/>
                    <a:pt x="73" y="0"/>
                    <a:pt x="69" y="0"/>
                  </a:cubicBezTo>
                  <a:close/>
                  <a:moveTo>
                    <a:pt x="66" y="70"/>
                  </a:moveTo>
                  <a:cubicBezTo>
                    <a:pt x="11" y="70"/>
                    <a:pt x="11" y="70"/>
                    <a:pt x="11" y="70"/>
                  </a:cubicBezTo>
                  <a:cubicBezTo>
                    <a:pt x="11" y="10"/>
                    <a:pt x="11" y="10"/>
                    <a:pt x="11" y="10"/>
                  </a:cubicBezTo>
                  <a:cubicBezTo>
                    <a:pt x="66" y="10"/>
                    <a:pt x="66" y="10"/>
                    <a:pt x="66" y="10"/>
                  </a:cubicBezTo>
                  <a:lnTo>
                    <a:pt x="66" y="70"/>
                  </a:lnTo>
                  <a:close/>
                  <a:moveTo>
                    <a:pt x="21" y="45"/>
                  </a:moveTo>
                  <a:cubicBezTo>
                    <a:pt x="56" y="45"/>
                    <a:pt x="56" y="45"/>
                    <a:pt x="56" y="45"/>
                  </a:cubicBezTo>
                  <a:cubicBezTo>
                    <a:pt x="56" y="50"/>
                    <a:pt x="56" y="50"/>
                    <a:pt x="56" y="50"/>
                  </a:cubicBezTo>
                  <a:cubicBezTo>
                    <a:pt x="21" y="50"/>
                    <a:pt x="21" y="50"/>
                    <a:pt x="21" y="50"/>
                  </a:cubicBezTo>
                  <a:lnTo>
                    <a:pt x="21" y="45"/>
                  </a:lnTo>
                  <a:close/>
                  <a:moveTo>
                    <a:pt x="21" y="55"/>
                  </a:moveTo>
                  <a:cubicBezTo>
                    <a:pt x="56" y="55"/>
                    <a:pt x="56" y="55"/>
                    <a:pt x="56" y="55"/>
                  </a:cubicBezTo>
                  <a:cubicBezTo>
                    <a:pt x="56" y="60"/>
                    <a:pt x="56" y="60"/>
                    <a:pt x="56" y="60"/>
                  </a:cubicBezTo>
                  <a:cubicBezTo>
                    <a:pt x="21" y="60"/>
                    <a:pt x="21" y="60"/>
                    <a:pt x="21" y="60"/>
                  </a:cubicBezTo>
                  <a:lnTo>
                    <a:pt x="21" y="55"/>
                  </a:lnTo>
                  <a:close/>
                  <a:moveTo>
                    <a:pt x="26" y="22"/>
                  </a:moveTo>
                  <a:cubicBezTo>
                    <a:pt x="26" y="27"/>
                    <a:pt x="29" y="30"/>
                    <a:pt x="33" y="30"/>
                  </a:cubicBezTo>
                  <a:cubicBezTo>
                    <a:pt x="37" y="30"/>
                    <a:pt x="41" y="27"/>
                    <a:pt x="41" y="22"/>
                  </a:cubicBezTo>
                  <a:cubicBezTo>
                    <a:pt x="41" y="18"/>
                    <a:pt x="37" y="15"/>
                    <a:pt x="33" y="15"/>
                  </a:cubicBezTo>
                  <a:cubicBezTo>
                    <a:pt x="29" y="15"/>
                    <a:pt x="26" y="18"/>
                    <a:pt x="26" y="22"/>
                  </a:cubicBezTo>
                  <a:close/>
                  <a:moveTo>
                    <a:pt x="38" y="30"/>
                  </a:moveTo>
                  <a:cubicBezTo>
                    <a:pt x="28" y="30"/>
                    <a:pt x="28" y="30"/>
                    <a:pt x="28" y="30"/>
                  </a:cubicBezTo>
                  <a:cubicBezTo>
                    <a:pt x="24" y="30"/>
                    <a:pt x="21" y="32"/>
                    <a:pt x="21" y="35"/>
                  </a:cubicBezTo>
                  <a:cubicBezTo>
                    <a:pt x="21" y="40"/>
                    <a:pt x="21" y="40"/>
                    <a:pt x="21" y="40"/>
                  </a:cubicBezTo>
                  <a:cubicBezTo>
                    <a:pt x="46" y="40"/>
                    <a:pt x="46" y="40"/>
                    <a:pt x="46" y="40"/>
                  </a:cubicBezTo>
                  <a:cubicBezTo>
                    <a:pt x="46" y="35"/>
                    <a:pt x="46" y="35"/>
                    <a:pt x="46" y="35"/>
                  </a:cubicBezTo>
                  <a:cubicBezTo>
                    <a:pt x="46" y="32"/>
                    <a:pt x="42" y="30"/>
                    <a:pt x="38" y="3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8" name="Freeform 67">
              <a:extLst>
                <a:ext uri="{FF2B5EF4-FFF2-40B4-BE49-F238E27FC236}">
                  <a16:creationId xmlns:a16="http://schemas.microsoft.com/office/drawing/2014/main" id="{02E73032-1352-49C8-8A1B-61AB1AC0A6A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58" y="1410"/>
              <a:ext cx="96" cy="96"/>
            </a:xfrm>
            <a:custGeom>
              <a:avLst/>
              <a:gdLst>
                <a:gd name="T0" fmla="*/ 50 w 96"/>
                <a:gd name="T1" fmla="*/ 0 h 96"/>
                <a:gd name="T2" fmla="*/ 42 w 96"/>
                <a:gd name="T3" fmla="*/ 9 h 96"/>
                <a:gd name="T4" fmla="*/ 50 w 96"/>
                <a:gd name="T5" fmla="*/ 18 h 96"/>
                <a:gd name="T6" fmla="*/ 29 w 96"/>
                <a:gd name="T7" fmla="*/ 42 h 96"/>
                <a:gd name="T8" fmla="*/ 8 w 96"/>
                <a:gd name="T9" fmla="*/ 42 h 96"/>
                <a:gd name="T10" fmla="*/ 26 w 96"/>
                <a:gd name="T11" fmla="*/ 58 h 96"/>
                <a:gd name="T12" fmla="*/ 0 w 96"/>
                <a:gd name="T13" fmla="*/ 93 h 96"/>
                <a:gd name="T14" fmla="*/ 0 w 96"/>
                <a:gd name="T15" fmla="*/ 96 h 96"/>
                <a:gd name="T16" fmla="*/ 4 w 96"/>
                <a:gd name="T17" fmla="*/ 96 h 96"/>
                <a:gd name="T18" fmla="*/ 37 w 96"/>
                <a:gd name="T19" fmla="*/ 71 h 96"/>
                <a:gd name="T20" fmla="*/ 54 w 96"/>
                <a:gd name="T21" fmla="*/ 86 h 96"/>
                <a:gd name="T22" fmla="*/ 54 w 96"/>
                <a:gd name="T23" fmla="*/ 66 h 96"/>
                <a:gd name="T24" fmla="*/ 77 w 96"/>
                <a:gd name="T25" fmla="*/ 45 h 96"/>
                <a:gd name="T26" fmla="*/ 86 w 96"/>
                <a:gd name="T27" fmla="*/ 55 h 96"/>
                <a:gd name="T28" fmla="*/ 96 w 96"/>
                <a:gd name="T29" fmla="*/ 45 h 96"/>
                <a:gd name="T30" fmla="*/ 50 w 96"/>
                <a:gd name="T31" fmla="*/ 0 h 96"/>
                <a:gd name="T32" fmla="*/ 42 w 96"/>
                <a:gd name="T33" fmla="*/ 51 h 96"/>
                <a:gd name="T34" fmla="*/ 36 w 96"/>
                <a:gd name="T35" fmla="*/ 45 h 96"/>
                <a:gd name="T36" fmla="*/ 56 w 96"/>
                <a:gd name="T37" fmla="*/ 24 h 96"/>
                <a:gd name="T38" fmla="*/ 63 w 96"/>
                <a:gd name="T39" fmla="*/ 30 h 96"/>
                <a:gd name="T40" fmla="*/ 42 w 96"/>
                <a:gd name="T41" fmla="*/ 51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96" h="96">
                  <a:moveTo>
                    <a:pt x="50" y="0"/>
                  </a:moveTo>
                  <a:lnTo>
                    <a:pt x="42" y="9"/>
                  </a:lnTo>
                  <a:lnTo>
                    <a:pt x="50" y="18"/>
                  </a:lnTo>
                  <a:lnTo>
                    <a:pt x="29" y="42"/>
                  </a:lnTo>
                  <a:lnTo>
                    <a:pt x="8" y="42"/>
                  </a:lnTo>
                  <a:lnTo>
                    <a:pt x="26" y="58"/>
                  </a:lnTo>
                  <a:lnTo>
                    <a:pt x="0" y="93"/>
                  </a:lnTo>
                  <a:lnTo>
                    <a:pt x="0" y="96"/>
                  </a:lnTo>
                  <a:lnTo>
                    <a:pt x="4" y="96"/>
                  </a:lnTo>
                  <a:lnTo>
                    <a:pt x="37" y="71"/>
                  </a:lnTo>
                  <a:lnTo>
                    <a:pt x="54" y="86"/>
                  </a:lnTo>
                  <a:lnTo>
                    <a:pt x="54" y="66"/>
                  </a:lnTo>
                  <a:lnTo>
                    <a:pt x="77" y="45"/>
                  </a:lnTo>
                  <a:lnTo>
                    <a:pt x="86" y="55"/>
                  </a:lnTo>
                  <a:lnTo>
                    <a:pt x="96" y="45"/>
                  </a:lnTo>
                  <a:lnTo>
                    <a:pt x="50" y="0"/>
                  </a:lnTo>
                  <a:close/>
                  <a:moveTo>
                    <a:pt x="42" y="51"/>
                  </a:moveTo>
                  <a:lnTo>
                    <a:pt x="36" y="45"/>
                  </a:lnTo>
                  <a:lnTo>
                    <a:pt x="56" y="24"/>
                  </a:lnTo>
                  <a:lnTo>
                    <a:pt x="63" y="30"/>
                  </a:lnTo>
                  <a:lnTo>
                    <a:pt x="42" y="5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9" name="Freeform 68">
              <a:extLst>
                <a:ext uri="{FF2B5EF4-FFF2-40B4-BE49-F238E27FC236}">
                  <a16:creationId xmlns:a16="http://schemas.microsoft.com/office/drawing/2014/main" id="{5A604438-B46B-40DD-8505-25BD73556EB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16" y="1145"/>
              <a:ext cx="95" cy="65"/>
            </a:xfrm>
            <a:custGeom>
              <a:avLst/>
              <a:gdLst>
                <a:gd name="T0" fmla="*/ 17 w 77"/>
                <a:gd name="T1" fmla="*/ 20 h 53"/>
                <a:gd name="T2" fmla="*/ 34 w 77"/>
                <a:gd name="T3" fmla="*/ 36 h 53"/>
                <a:gd name="T4" fmla="*/ 17 w 77"/>
                <a:gd name="T5" fmla="*/ 53 h 53"/>
                <a:gd name="T6" fmla="*/ 0 w 77"/>
                <a:gd name="T7" fmla="*/ 36 h 53"/>
                <a:gd name="T8" fmla="*/ 0 w 77"/>
                <a:gd name="T9" fmla="*/ 34 h 53"/>
                <a:gd name="T10" fmla="*/ 34 w 77"/>
                <a:gd name="T11" fmla="*/ 0 h 53"/>
                <a:gd name="T12" fmla="*/ 34 w 77"/>
                <a:gd name="T13" fmla="*/ 10 h 53"/>
                <a:gd name="T14" fmla="*/ 17 w 77"/>
                <a:gd name="T15" fmla="*/ 17 h 53"/>
                <a:gd name="T16" fmla="*/ 14 w 77"/>
                <a:gd name="T17" fmla="*/ 20 h 53"/>
                <a:gd name="T18" fmla="*/ 17 w 77"/>
                <a:gd name="T19" fmla="*/ 20 h 53"/>
                <a:gd name="T20" fmla="*/ 60 w 77"/>
                <a:gd name="T21" fmla="*/ 20 h 53"/>
                <a:gd name="T22" fmla="*/ 77 w 77"/>
                <a:gd name="T23" fmla="*/ 36 h 53"/>
                <a:gd name="T24" fmla="*/ 60 w 77"/>
                <a:gd name="T25" fmla="*/ 53 h 53"/>
                <a:gd name="T26" fmla="*/ 43 w 77"/>
                <a:gd name="T27" fmla="*/ 36 h 53"/>
                <a:gd name="T28" fmla="*/ 43 w 77"/>
                <a:gd name="T29" fmla="*/ 34 h 53"/>
                <a:gd name="T30" fmla="*/ 77 w 77"/>
                <a:gd name="T31" fmla="*/ 0 h 53"/>
                <a:gd name="T32" fmla="*/ 77 w 77"/>
                <a:gd name="T33" fmla="*/ 10 h 53"/>
                <a:gd name="T34" fmla="*/ 60 w 77"/>
                <a:gd name="T35" fmla="*/ 17 h 53"/>
                <a:gd name="T36" fmla="*/ 58 w 77"/>
                <a:gd name="T37" fmla="*/ 20 h 53"/>
                <a:gd name="T38" fmla="*/ 60 w 77"/>
                <a:gd name="T39" fmla="*/ 20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77" h="53">
                  <a:moveTo>
                    <a:pt x="17" y="20"/>
                  </a:moveTo>
                  <a:cubicBezTo>
                    <a:pt x="26" y="20"/>
                    <a:pt x="34" y="27"/>
                    <a:pt x="34" y="36"/>
                  </a:cubicBezTo>
                  <a:cubicBezTo>
                    <a:pt x="34" y="46"/>
                    <a:pt x="26" y="53"/>
                    <a:pt x="17" y="53"/>
                  </a:cubicBezTo>
                  <a:cubicBezTo>
                    <a:pt x="8" y="53"/>
                    <a:pt x="0" y="46"/>
                    <a:pt x="0" y="36"/>
                  </a:cubicBezTo>
                  <a:cubicBezTo>
                    <a:pt x="0" y="34"/>
                    <a:pt x="0" y="34"/>
                    <a:pt x="0" y="34"/>
                  </a:cubicBezTo>
                  <a:cubicBezTo>
                    <a:pt x="0" y="16"/>
                    <a:pt x="15" y="0"/>
                    <a:pt x="34" y="0"/>
                  </a:cubicBezTo>
                  <a:cubicBezTo>
                    <a:pt x="34" y="10"/>
                    <a:pt x="34" y="10"/>
                    <a:pt x="34" y="10"/>
                  </a:cubicBezTo>
                  <a:cubicBezTo>
                    <a:pt x="27" y="10"/>
                    <a:pt x="21" y="13"/>
                    <a:pt x="17" y="17"/>
                  </a:cubicBezTo>
                  <a:cubicBezTo>
                    <a:pt x="16" y="18"/>
                    <a:pt x="15" y="19"/>
                    <a:pt x="14" y="20"/>
                  </a:cubicBezTo>
                  <a:cubicBezTo>
                    <a:pt x="15" y="20"/>
                    <a:pt x="16" y="20"/>
                    <a:pt x="17" y="20"/>
                  </a:cubicBezTo>
                  <a:close/>
                  <a:moveTo>
                    <a:pt x="60" y="20"/>
                  </a:moveTo>
                  <a:cubicBezTo>
                    <a:pt x="70" y="20"/>
                    <a:pt x="77" y="27"/>
                    <a:pt x="77" y="36"/>
                  </a:cubicBezTo>
                  <a:cubicBezTo>
                    <a:pt x="77" y="46"/>
                    <a:pt x="70" y="53"/>
                    <a:pt x="60" y="53"/>
                  </a:cubicBezTo>
                  <a:cubicBezTo>
                    <a:pt x="51" y="53"/>
                    <a:pt x="43" y="46"/>
                    <a:pt x="43" y="36"/>
                  </a:cubicBezTo>
                  <a:cubicBezTo>
                    <a:pt x="43" y="34"/>
                    <a:pt x="43" y="34"/>
                    <a:pt x="43" y="34"/>
                  </a:cubicBezTo>
                  <a:cubicBezTo>
                    <a:pt x="43" y="16"/>
                    <a:pt x="58" y="0"/>
                    <a:pt x="77" y="0"/>
                  </a:cubicBezTo>
                  <a:cubicBezTo>
                    <a:pt x="77" y="10"/>
                    <a:pt x="77" y="10"/>
                    <a:pt x="77" y="10"/>
                  </a:cubicBezTo>
                  <a:cubicBezTo>
                    <a:pt x="71" y="10"/>
                    <a:pt x="65" y="13"/>
                    <a:pt x="60" y="17"/>
                  </a:cubicBezTo>
                  <a:cubicBezTo>
                    <a:pt x="59" y="18"/>
                    <a:pt x="58" y="19"/>
                    <a:pt x="58" y="20"/>
                  </a:cubicBezTo>
                  <a:cubicBezTo>
                    <a:pt x="58" y="20"/>
                    <a:pt x="59" y="20"/>
                    <a:pt x="60" y="2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0" name="Freeform 69">
              <a:extLst>
                <a:ext uri="{FF2B5EF4-FFF2-40B4-BE49-F238E27FC236}">
                  <a16:creationId xmlns:a16="http://schemas.microsoft.com/office/drawing/2014/main" id="{8C58ED8E-CFF4-4378-8421-8D69953D6452}"/>
                </a:ext>
              </a:extLst>
            </p:cNvPr>
            <p:cNvSpPr>
              <a:spLocks/>
            </p:cNvSpPr>
            <p:nvPr/>
          </p:nvSpPr>
          <p:spPr bwMode="auto">
            <a:xfrm>
              <a:off x="3993" y="1306"/>
              <a:ext cx="147" cy="140"/>
            </a:xfrm>
            <a:custGeom>
              <a:avLst/>
              <a:gdLst>
                <a:gd name="T0" fmla="*/ 78 w 120"/>
                <a:gd name="T1" fmla="*/ 29 h 114"/>
                <a:gd name="T2" fmla="*/ 83 w 120"/>
                <a:gd name="T3" fmla="*/ 0 h 114"/>
                <a:gd name="T4" fmla="*/ 120 w 120"/>
                <a:gd name="T5" fmla="*/ 52 h 114"/>
                <a:gd name="T6" fmla="*/ 68 w 120"/>
                <a:gd name="T7" fmla="*/ 90 h 114"/>
                <a:gd name="T8" fmla="*/ 73 w 120"/>
                <a:gd name="T9" fmla="*/ 60 h 114"/>
                <a:gd name="T10" fmla="*/ 27 w 120"/>
                <a:gd name="T11" fmla="*/ 114 h 114"/>
                <a:gd name="T12" fmla="*/ 78 w 120"/>
                <a:gd name="T13" fmla="*/ 29 h 1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20" h="114">
                  <a:moveTo>
                    <a:pt x="78" y="29"/>
                  </a:moveTo>
                  <a:cubicBezTo>
                    <a:pt x="83" y="0"/>
                    <a:pt x="83" y="0"/>
                    <a:pt x="83" y="0"/>
                  </a:cubicBezTo>
                  <a:cubicBezTo>
                    <a:pt x="120" y="52"/>
                    <a:pt x="120" y="52"/>
                    <a:pt x="120" y="52"/>
                  </a:cubicBezTo>
                  <a:cubicBezTo>
                    <a:pt x="68" y="90"/>
                    <a:pt x="68" y="90"/>
                    <a:pt x="68" y="90"/>
                  </a:cubicBezTo>
                  <a:cubicBezTo>
                    <a:pt x="73" y="60"/>
                    <a:pt x="73" y="60"/>
                    <a:pt x="73" y="60"/>
                  </a:cubicBezTo>
                  <a:cubicBezTo>
                    <a:pt x="21" y="51"/>
                    <a:pt x="18" y="88"/>
                    <a:pt x="27" y="114"/>
                  </a:cubicBezTo>
                  <a:cubicBezTo>
                    <a:pt x="0" y="73"/>
                    <a:pt x="16" y="18"/>
                    <a:pt x="78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1" name="Freeform 70">
              <a:extLst>
                <a:ext uri="{FF2B5EF4-FFF2-40B4-BE49-F238E27FC236}">
                  <a16:creationId xmlns:a16="http://schemas.microsoft.com/office/drawing/2014/main" id="{55B9EEBE-DDF6-42F5-96E4-BA17BF5D2804}"/>
                </a:ext>
              </a:extLst>
            </p:cNvPr>
            <p:cNvSpPr>
              <a:spLocks/>
            </p:cNvSpPr>
            <p:nvPr/>
          </p:nvSpPr>
          <p:spPr bwMode="auto">
            <a:xfrm>
              <a:off x="4025" y="1219"/>
              <a:ext cx="92" cy="97"/>
            </a:xfrm>
            <a:custGeom>
              <a:avLst/>
              <a:gdLst>
                <a:gd name="T0" fmla="*/ 44 w 92"/>
                <a:gd name="T1" fmla="*/ 97 h 97"/>
                <a:gd name="T2" fmla="*/ 44 w 92"/>
                <a:gd name="T3" fmla="*/ 53 h 97"/>
                <a:gd name="T4" fmla="*/ 0 w 92"/>
                <a:gd name="T5" fmla="*/ 97 h 97"/>
                <a:gd name="T6" fmla="*/ 0 w 92"/>
                <a:gd name="T7" fmla="*/ 0 h 97"/>
                <a:gd name="T8" fmla="*/ 44 w 92"/>
                <a:gd name="T9" fmla="*/ 44 h 97"/>
                <a:gd name="T10" fmla="*/ 44 w 92"/>
                <a:gd name="T11" fmla="*/ 0 h 97"/>
                <a:gd name="T12" fmla="*/ 92 w 92"/>
                <a:gd name="T13" fmla="*/ 49 h 97"/>
                <a:gd name="T14" fmla="*/ 44 w 92"/>
                <a:gd name="T15" fmla="*/ 97 h 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2" h="97">
                  <a:moveTo>
                    <a:pt x="44" y="97"/>
                  </a:moveTo>
                  <a:lnTo>
                    <a:pt x="44" y="53"/>
                  </a:lnTo>
                  <a:lnTo>
                    <a:pt x="0" y="97"/>
                  </a:lnTo>
                  <a:lnTo>
                    <a:pt x="0" y="0"/>
                  </a:lnTo>
                  <a:lnTo>
                    <a:pt x="44" y="44"/>
                  </a:lnTo>
                  <a:lnTo>
                    <a:pt x="44" y="0"/>
                  </a:lnTo>
                  <a:lnTo>
                    <a:pt x="92" y="49"/>
                  </a:lnTo>
                  <a:lnTo>
                    <a:pt x="44" y="9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2" name="Freeform 71">
              <a:extLst>
                <a:ext uri="{FF2B5EF4-FFF2-40B4-BE49-F238E27FC236}">
                  <a16:creationId xmlns:a16="http://schemas.microsoft.com/office/drawing/2014/main" id="{B1C80865-1293-4255-B665-27D74011C69C}"/>
                </a:ext>
              </a:extLst>
            </p:cNvPr>
            <p:cNvSpPr>
              <a:spLocks/>
            </p:cNvSpPr>
            <p:nvPr/>
          </p:nvSpPr>
          <p:spPr bwMode="auto">
            <a:xfrm>
              <a:off x="3930" y="1881"/>
              <a:ext cx="117" cy="116"/>
            </a:xfrm>
            <a:custGeom>
              <a:avLst/>
              <a:gdLst>
                <a:gd name="T0" fmla="*/ 95 w 95"/>
                <a:gd name="T1" fmla="*/ 35 h 94"/>
                <a:gd name="T2" fmla="*/ 60 w 95"/>
                <a:gd name="T3" fmla="*/ 35 h 94"/>
                <a:gd name="T4" fmla="*/ 73 w 95"/>
                <a:gd name="T5" fmla="*/ 22 h 94"/>
                <a:gd name="T6" fmla="*/ 48 w 95"/>
                <a:gd name="T7" fmla="*/ 12 h 94"/>
                <a:gd name="T8" fmla="*/ 23 w 95"/>
                <a:gd name="T9" fmla="*/ 22 h 94"/>
                <a:gd name="T10" fmla="*/ 12 w 95"/>
                <a:gd name="T11" fmla="*/ 47 h 94"/>
                <a:gd name="T12" fmla="*/ 23 w 95"/>
                <a:gd name="T13" fmla="*/ 72 h 94"/>
                <a:gd name="T14" fmla="*/ 48 w 95"/>
                <a:gd name="T15" fmla="*/ 83 h 94"/>
                <a:gd name="T16" fmla="*/ 73 w 95"/>
                <a:gd name="T17" fmla="*/ 72 h 94"/>
                <a:gd name="T18" fmla="*/ 74 w 95"/>
                <a:gd name="T19" fmla="*/ 70 h 94"/>
                <a:gd name="T20" fmla="*/ 83 w 95"/>
                <a:gd name="T21" fmla="*/ 78 h 94"/>
                <a:gd name="T22" fmla="*/ 48 w 95"/>
                <a:gd name="T23" fmla="*/ 94 h 94"/>
                <a:gd name="T24" fmla="*/ 0 w 95"/>
                <a:gd name="T25" fmla="*/ 47 h 94"/>
                <a:gd name="T26" fmla="*/ 48 w 95"/>
                <a:gd name="T27" fmla="*/ 0 h 94"/>
                <a:gd name="T28" fmla="*/ 81 w 95"/>
                <a:gd name="T29" fmla="*/ 14 h 94"/>
                <a:gd name="T30" fmla="*/ 95 w 95"/>
                <a:gd name="T31" fmla="*/ 0 h 94"/>
                <a:gd name="T32" fmla="*/ 95 w 95"/>
                <a:gd name="T33" fmla="*/ 35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95" h="94">
                  <a:moveTo>
                    <a:pt x="95" y="35"/>
                  </a:moveTo>
                  <a:cubicBezTo>
                    <a:pt x="60" y="35"/>
                    <a:pt x="60" y="35"/>
                    <a:pt x="60" y="35"/>
                  </a:cubicBezTo>
                  <a:cubicBezTo>
                    <a:pt x="73" y="22"/>
                    <a:pt x="73" y="22"/>
                    <a:pt x="73" y="22"/>
                  </a:cubicBezTo>
                  <a:cubicBezTo>
                    <a:pt x="66" y="15"/>
                    <a:pt x="57" y="12"/>
                    <a:pt x="48" y="12"/>
                  </a:cubicBezTo>
                  <a:cubicBezTo>
                    <a:pt x="38" y="12"/>
                    <a:pt x="29" y="15"/>
                    <a:pt x="23" y="22"/>
                  </a:cubicBezTo>
                  <a:cubicBezTo>
                    <a:pt x="16" y="29"/>
                    <a:pt x="12" y="38"/>
                    <a:pt x="12" y="47"/>
                  </a:cubicBezTo>
                  <a:cubicBezTo>
                    <a:pt x="12" y="57"/>
                    <a:pt x="16" y="65"/>
                    <a:pt x="23" y="72"/>
                  </a:cubicBezTo>
                  <a:cubicBezTo>
                    <a:pt x="29" y="79"/>
                    <a:pt x="38" y="83"/>
                    <a:pt x="48" y="83"/>
                  </a:cubicBezTo>
                  <a:cubicBezTo>
                    <a:pt x="57" y="83"/>
                    <a:pt x="66" y="79"/>
                    <a:pt x="73" y="72"/>
                  </a:cubicBezTo>
                  <a:cubicBezTo>
                    <a:pt x="73" y="72"/>
                    <a:pt x="74" y="71"/>
                    <a:pt x="74" y="70"/>
                  </a:cubicBezTo>
                  <a:cubicBezTo>
                    <a:pt x="83" y="78"/>
                    <a:pt x="83" y="78"/>
                    <a:pt x="83" y="78"/>
                  </a:cubicBezTo>
                  <a:cubicBezTo>
                    <a:pt x="75" y="88"/>
                    <a:pt x="62" y="94"/>
                    <a:pt x="48" y="94"/>
                  </a:cubicBezTo>
                  <a:cubicBezTo>
                    <a:pt x="22" y="94"/>
                    <a:pt x="0" y="73"/>
                    <a:pt x="0" y="47"/>
                  </a:cubicBezTo>
                  <a:cubicBezTo>
                    <a:pt x="0" y="21"/>
                    <a:pt x="22" y="0"/>
                    <a:pt x="48" y="0"/>
                  </a:cubicBezTo>
                  <a:cubicBezTo>
                    <a:pt x="61" y="0"/>
                    <a:pt x="73" y="5"/>
                    <a:pt x="81" y="14"/>
                  </a:cubicBezTo>
                  <a:cubicBezTo>
                    <a:pt x="95" y="0"/>
                    <a:pt x="95" y="0"/>
                    <a:pt x="95" y="0"/>
                  </a:cubicBezTo>
                  <a:lnTo>
                    <a:pt x="95" y="3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3" name="Freeform 72">
              <a:extLst>
                <a:ext uri="{FF2B5EF4-FFF2-40B4-BE49-F238E27FC236}">
                  <a16:creationId xmlns:a16="http://schemas.microsoft.com/office/drawing/2014/main" id="{52675550-86C0-4D40-B326-00C576BF402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77" y="1496"/>
              <a:ext cx="128" cy="128"/>
            </a:xfrm>
            <a:custGeom>
              <a:avLst/>
              <a:gdLst>
                <a:gd name="T0" fmla="*/ 86 w 104"/>
                <a:gd name="T1" fmla="*/ 0 h 104"/>
                <a:gd name="T2" fmla="*/ 17 w 104"/>
                <a:gd name="T3" fmla="*/ 0 h 104"/>
                <a:gd name="T4" fmla="*/ 0 w 104"/>
                <a:gd name="T5" fmla="*/ 18 h 104"/>
                <a:gd name="T6" fmla="*/ 0 w 104"/>
                <a:gd name="T7" fmla="*/ 87 h 104"/>
                <a:gd name="T8" fmla="*/ 17 w 104"/>
                <a:gd name="T9" fmla="*/ 104 h 104"/>
                <a:gd name="T10" fmla="*/ 86 w 104"/>
                <a:gd name="T11" fmla="*/ 104 h 104"/>
                <a:gd name="T12" fmla="*/ 104 w 104"/>
                <a:gd name="T13" fmla="*/ 87 h 104"/>
                <a:gd name="T14" fmla="*/ 104 w 104"/>
                <a:gd name="T15" fmla="*/ 18 h 104"/>
                <a:gd name="T16" fmla="*/ 86 w 104"/>
                <a:gd name="T17" fmla="*/ 0 h 104"/>
                <a:gd name="T18" fmla="*/ 28 w 104"/>
                <a:gd name="T19" fmla="*/ 85 h 104"/>
                <a:gd name="T20" fmla="*/ 19 w 104"/>
                <a:gd name="T21" fmla="*/ 76 h 104"/>
                <a:gd name="T22" fmla="*/ 28 w 104"/>
                <a:gd name="T23" fmla="*/ 67 h 104"/>
                <a:gd name="T24" fmla="*/ 37 w 104"/>
                <a:gd name="T25" fmla="*/ 76 h 104"/>
                <a:gd name="T26" fmla="*/ 28 w 104"/>
                <a:gd name="T27" fmla="*/ 85 h 104"/>
                <a:gd name="T28" fmla="*/ 50 w 104"/>
                <a:gd name="T29" fmla="*/ 85 h 104"/>
                <a:gd name="T30" fmla="*/ 41 w 104"/>
                <a:gd name="T31" fmla="*/ 63 h 104"/>
                <a:gd name="T32" fmla="*/ 19 w 104"/>
                <a:gd name="T33" fmla="*/ 54 h 104"/>
                <a:gd name="T34" fmla="*/ 19 w 104"/>
                <a:gd name="T35" fmla="*/ 41 h 104"/>
                <a:gd name="T36" fmla="*/ 63 w 104"/>
                <a:gd name="T37" fmla="*/ 85 h 104"/>
                <a:gd name="T38" fmla="*/ 50 w 104"/>
                <a:gd name="T39" fmla="*/ 85 h 104"/>
                <a:gd name="T40" fmla="*/ 73 w 104"/>
                <a:gd name="T41" fmla="*/ 85 h 104"/>
                <a:gd name="T42" fmla="*/ 19 w 104"/>
                <a:gd name="T43" fmla="*/ 31 h 104"/>
                <a:gd name="T44" fmla="*/ 19 w 104"/>
                <a:gd name="T45" fmla="*/ 18 h 104"/>
                <a:gd name="T46" fmla="*/ 86 w 104"/>
                <a:gd name="T47" fmla="*/ 85 h 104"/>
                <a:gd name="T48" fmla="*/ 73 w 104"/>
                <a:gd name="T49" fmla="*/ 85 h 1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04" h="104">
                  <a:moveTo>
                    <a:pt x="86" y="0"/>
                  </a:moveTo>
                  <a:cubicBezTo>
                    <a:pt x="17" y="0"/>
                    <a:pt x="17" y="0"/>
                    <a:pt x="17" y="0"/>
                  </a:cubicBezTo>
                  <a:cubicBezTo>
                    <a:pt x="7" y="0"/>
                    <a:pt x="0" y="8"/>
                    <a:pt x="0" y="18"/>
                  </a:cubicBezTo>
                  <a:cubicBezTo>
                    <a:pt x="0" y="87"/>
                    <a:pt x="0" y="87"/>
                    <a:pt x="0" y="87"/>
                  </a:cubicBezTo>
                  <a:cubicBezTo>
                    <a:pt x="0" y="97"/>
                    <a:pt x="7" y="104"/>
                    <a:pt x="17" y="104"/>
                  </a:cubicBezTo>
                  <a:cubicBezTo>
                    <a:pt x="86" y="104"/>
                    <a:pt x="86" y="104"/>
                    <a:pt x="86" y="104"/>
                  </a:cubicBezTo>
                  <a:cubicBezTo>
                    <a:pt x="96" y="104"/>
                    <a:pt x="104" y="97"/>
                    <a:pt x="104" y="87"/>
                  </a:cubicBezTo>
                  <a:cubicBezTo>
                    <a:pt x="104" y="18"/>
                    <a:pt x="104" y="18"/>
                    <a:pt x="104" y="18"/>
                  </a:cubicBezTo>
                  <a:cubicBezTo>
                    <a:pt x="104" y="8"/>
                    <a:pt x="96" y="0"/>
                    <a:pt x="86" y="0"/>
                  </a:cubicBezTo>
                  <a:close/>
                  <a:moveTo>
                    <a:pt x="28" y="85"/>
                  </a:moveTo>
                  <a:cubicBezTo>
                    <a:pt x="23" y="85"/>
                    <a:pt x="19" y="81"/>
                    <a:pt x="19" y="76"/>
                  </a:cubicBezTo>
                  <a:cubicBezTo>
                    <a:pt x="19" y="71"/>
                    <a:pt x="23" y="67"/>
                    <a:pt x="28" y="67"/>
                  </a:cubicBezTo>
                  <a:cubicBezTo>
                    <a:pt x="33" y="67"/>
                    <a:pt x="37" y="71"/>
                    <a:pt x="37" y="76"/>
                  </a:cubicBezTo>
                  <a:cubicBezTo>
                    <a:pt x="37" y="81"/>
                    <a:pt x="33" y="85"/>
                    <a:pt x="28" y="85"/>
                  </a:cubicBezTo>
                  <a:close/>
                  <a:moveTo>
                    <a:pt x="50" y="85"/>
                  </a:moveTo>
                  <a:cubicBezTo>
                    <a:pt x="50" y="77"/>
                    <a:pt x="47" y="69"/>
                    <a:pt x="41" y="63"/>
                  </a:cubicBezTo>
                  <a:cubicBezTo>
                    <a:pt x="35" y="57"/>
                    <a:pt x="27" y="54"/>
                    <a:pt x="19" y="54"/>
                  </a:cubicBezTo>
                  <a:cubicBezTo>
                    <a:pt x="19" y="41"/>
                    <a:pt x="19" y="41"/>
                    <a:pt x="19" y="41"/>
                  </a:cubicBezTo>
                  <a:cubicBezTo>
                    <a:pt x="43" y="41"/>
                    <a:pt x="63" y="61"/>
                    <a:pt x="63" y="85"/>
                  </a:cubicBezTo>
                  <a:cubicBezTo>
                    <a:pt x="50" y="85"/>
                    <a:pt x="50" y="85"/>
                    <a:pt x="50" y="85"/>
                  </a:cubicBezTo>
                  <a:close/>
                  <a:moveTo>
                    <a:pt x="73" y="85"/>
                  </a:moveTo>
                  <a:cubicBezTo>
                    <a:pt x="73" y="55"/>
                    <a:pt x="49" y="31"/>
                    <a:pt x="19" y="31"/>
                  </a:cubicBezTo>
                  <a:cubicBezTo>
                    <a:pt x="19" y="18"/>
                    <a:pt x="19" y="18"/>
                    <a:pt x="19" y="18"/>
                  </a:cubicBezTo>
                  <a:cubicBezTo>
                    <a:pt x="56" y="18"/>
                    <a:pt x="86" y="48"/>
                    <a:pt x="86" y="85"/>
                  </a:cubicBezTo>
                  <a:cubicBezTo>
                    <a:pt x="73" y="85"/>
                    <a:pt x="73" y="85"/>
                    <a:pt x="73" y="8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4" name="Freeform 73">
              <a:extLst>
                <a:ext uri="{FF2B5EF4-FFF2-40B4-BE49-F238E27FC236}">
                  <a16:creationId xmlns:a16="http://schemas.microsoft.com/office/drawing/2014/main" id="{CD1E73BC-5194-4010-B3F6-42F8A59B1D6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66" y="1995"/>
              <a:ext cx="118" cy="126"/>
            </a:xfrm>
            <a:custGeom>
              <a:avLst/>
              <a:gdLst>
                <a:gd name="T0" fmla="*/ 41 w 96"/>
                <a:gd name="T1" fmla="*/ 7 h 102"/>
                <a:gd name="T2" fmla="*/ 42 w 96"/>
                <a:gd name="T3" fmla="*/ 3 h 102"/>
                <a:gd name="T4" fmla="*/ 36 w 96"/>
                <a:gd name="T5" fmla="*/ 1 h 102"/>
                <a:gd name="T6" fmla="*/ 35 w 96"/>
                <a:gd name="T7" fmla="*/ 8 h 102"/>
                <a:gd name="T8" fmla="*/ 0 w 96"/>
                <a:gd name="T9" fmla="*/ 54 h 102"/>
                <a:gd name="T10" fmla="*/ 96 w 96"/>
                <a:gd name="T11" fmla="*/ 54 h 102"/>
                <a:gd name="T12" fmla="*/ 33 w 96"/>
                <a:gd name="T13" fmla="*/ 5 h 102"/>
                <a:gd name="T14" fmla="*/ 38 w 96"/>
                <a:gd name="T15" fmla="*/ 2 h 102"/>
                <a:gd name="T16" fmla="*/ 40 w 96"/>
                <a:gd name="T17" fmla="*/ 6 h 102"/>
                <a:gd name="T18" fmla="*/ 35 w 96"/>
                <a:gd name="T19" fmla="*/ 7 h 102"/>
                <a:gd name="T20" fmla="*/ 73 w 96"/>
                <a:gd name="T21" fmla="*/ 80 h 102"/>
                <a:gd name="T22" fmla="*/ 54 w 96"/>
                <a:gd name="T23" fmla="*/ 82 h 102"/>
                <a:gd name="T24" fmla="*/ 48 w 96"/>
                <a:gd name="T25" fmla="*/ 91 h 102"/>
                <a:gd name="T26" fmla="*/ 13 w 96"/>
                <a:gd name="T27" fmla="*/ 65 h 102"/>
                <a:gd name="T28" fmla="*/ 12 w 96"/>
                <a:gd name="T29" fmla="*/ 59 h 102"/>
                <a:gd name="T30" fmla="*/ 22 w 96"/>
                <a:gd name="T31" fmla="*/ 29 h 102"/>
                <a:gd name="T32" fmla="*/ 42 w 96"/>
                <a:gd name="T33" fmla="*/ 27 h 102"/>
                <a:gd name="T34" fmla="*/ 48 w 96"/>
                <a:gd name="T35" fmla="*/ 18 h 102"/>
                <a:gd name="T36" fmla="*/ 83 w 96"/>
                <a:gd name="T37" fmla="*/ 44 h 102"/>
                <a:gd name="T38" fmla="*/ 84 w 96"/>
                <a:gd name="T39" fmla="*/ 50 h 102"/>
                <a:gd name="T40" fmla="*/ 73 w 96"/>
                <a:gd name="T41" fmla="*/ 80 h 102"/>
                <a:gd name="T42" fmla="*/ 53 w 96"/>
                <a:gd name="T43" fmla="*/ 45 h 102"/>
                <a:gd name="T44" fmla="*/ 43 w 96"/>
                <a:gd name="T45" fmla="*/ 33 h 102"/>
                <a:gd name="T46" fmla="*/ 40 w 96"/>
                <a:gd name="T47" fmla="*/ 47 h 102"/>
                <a:gd name="T48" fmla="*/ 38 w 96"/>
                <a:gd name="T49" fmla="*/ 50 h 102"/>
                <a:gd name="T50" fmla="*/ 26 w 96"/>
                <a:gd name="T51" fmla="*/ 59 h 102"/>
                <a:gd name="T52" fmla="*/ 38 w 96"/>
                <a:gd name="T53" fmla="*/ 60 h 102"/>
                <a:gd name="T54" fmla="*/ 43 w 96"/>
                <a:gd name="T55" fmla="*/ 64 h 102"/>
                <a:gd name="T56" fmla="*/ 53 w 96"/>
                <a:gd name="T57" fmla="*/ 76 h 102"/>
                <a:gd name="T58" fmla="*/ 56 w 96"/>
                <a:gd name="T59" fmla="*/ 62 h 102"/>
                <a:gd name="T60" fmla="*/ 58 w 96"/>
                <a:gd name="T61" fmla="*/ 59 h 102"/>
                <a:gd name="T62" fmla="*/ 70 w 96"/>
                <a:gd name="T63" fmla="*/ 50 h 102"/>
                <a:gd name="T64" fmla="*/ 58 w 96"/>
                <a:gd name="T65" fmla="*/ 49 h 102"/>
                <a:gd name="T66" fmla="*/ 48 w 96"/>
                <a:gd name="T67" fmla="*/ 45 h 102"/>
                <a:gd name="T68" fmla="*/ 48 w 96"/>
                <a:gd name="T69" fmla="*/ 45 h 102"/>
                <a:gd name="T70" fmla="*/ 48 w 96"/>
                <a:gd name="T71" fmla="*/ 45 h 102"/>
                <a:gd name="T72" fmla="*/ 49 w 96"/>
                <a:gd name="T73" fmla="*/ 45 h 102"/>
                <a:gd name="T74" fmla="*/ 52 w 96"/>
                <a:gd name="T75" fmla="*/ 46 h 102"/>
                <a:gd name="T76" fmla="*/ 39 w 96"/>
                <a:gd name="T77" fmla="*/ 58 h 102"/>
                <a:gd name="T78" fmla="*/ 46 w 96"/>
                <a:gd name="T79" fmla="*/ 45 h 102"/>
                <a:gd name="T80" fmla="*/ 53 w 96"/>
                <a:gd name="T81" fmla="*/ 63 h 102"/>
                <a:gd name="T82" fmla="*/ 50 w 96"/>
                <a:gd name="T83" fmla="*/ 64 h 102"/>
                <a:gd name="T84" fmla="*/ 47 w 96"/>
                <a:gd name="T85" fmla="*/ 64 h 102"/>
                <a:gd name="T86" fmla="*/ 47 w 96"/>
                <a:gd name="T87" fmla="*/ 64 h 102"/>
                <a:gd name="T88" fmla="*/ 51 w 96"/>
                <a:gd name="T89" fmla="*/ 58 h 102"/>
                <a:gd name="T90" fmla="*/ 57 w 96"/>
                <a:gd name="T91" fmla="*/ 52 h 10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96" h="102">
                  <a:moveTo>
                    <a:pt x="48" y="7"/>
                  </a:moveTo>
                  <a:cubicBezTo>
                    <a:pt x="46" y="7"/>
                    <a:pt x="43" y="7"/>
                    <a:pt x="41" y="7"/>
                  </a:cubicBezTo>
                  <a:cubicBezTo>
                    <a:pt x="41" y="7"/>
                    <a:pt x="41" y="7"/>
                    <a:pt x="41" y="7"/>
                  </a:cubicBezTo>
                  <a:cubicBezTo>
                    <a:pt x="42" y="6"/>
                    <a:pt x="43" y="5"/>
                    <a:pt x="42" y="3"/>
                  </a:cubicBezTo>
                  <a:cubicBezTo>
                    <a:pt x="42" y="2"/>
                    <a:pt x="40" y="0"/>
                    <a:pt x="38" y="0"/>
                  </a:cubicBezTo>
                  <a:cubicBezTo>
                    <a:pt x="37" y="0"/>
                    <a:pt x="37" y="0"/>
                    <a:pt x="36" y="1"/>
                  </a:cubicBezTo>
                  <a:cubicBezTo>
                    <a:pt x="33" y="1"/>
                    <a:pt x="31" y="3"/>
                    <a:pt x="32" y="6"/>
                  </a:cubicBezTo>
                  <a:cubicBezTo>
                    <a:pt x="32" y="7"/>
                    <a:pt x="33" y="8"/>
                    <a:pt x="35" y="8"/>
                  </a:cubicBezTo>
                  <a:cubicBezTo>
                    <a:pt x="35" y="8"/>
                    <a:pt x="35" y="8"/>
                    <a:pt x="35" y="9"/>
                  </a:cubicBezTo>
                  <a:cubicBezTo>
                    <a:pt x="15" y="14"/>
                    <a:pt x="0" y="33"/>
                    <a:pt x="0" y="54"/>
                  </a:cubicBezTo>
                  <a:cubicBezTo>
                    <a:pt x="0" y="81"/>
                    <a:pt x="22" y="102"/>
                    <a:pt x="48" y="102"/>
                  </a:cubicBezTo>
                  <a:cubicBezTo>
                    <a:pt x="74" y="102"/>
                    <a:pt x="96" y="81"/>
                    <a:pt x="96" y="54"/>
                  </a:cubicBezTo>
                  <a:cubicBezTo>
                    <a:pt x="96" y="28"/>
                    <a:pt x="74" y="7"/>
                    <a:pt x="48" y="7"/>
                  </a:cubicBezTo>
                  <a:close/>
                  <a:moveTo>
                    <a:pt x="33" y="5"/>
                  </a:moveTo>
                  <a:cubicBezTo>
                    <a:pt x="33" y="4"/>
                    <a:pt x="35" y="3"/>
                    <a:pt x="37" y="2"/>
                  </a:cubicBezTo>
                  <a:cubicBezTo>
                    <a:pt x="37" y="2"/>
                    <a:pt x="37" y="2"/>
                    <a:pt x="38" y="2"/>
                  </a:cubicBezTo>
                  <a:cubicBezTo>
                    <a:pt x="39" y="2"/>
                    <a:pt x="41" y="3"/>
                    <a:pt x="41" y="4"/>
                  </a:cubicBezTo>
                  <a:cubicBezTo>
                    <a:pt x="41" y="4"/>
                    <a:pt x="41" y="5"/>
                    <a:pt x="40" y="6"/>
                  </a:cubicBezTo>
                  <a:cubicBezTo>
                    <a:pt x="39" y="5"/>
                    <a:pt x="38" y="5"/>
                    <a:pt x="37" y="5"/>
                  </a:cubicBezTo>
                  <a:cubicBezTo>
                    <a:pt x="36" y="5"/>
                    <a:pt x="36" y="6"/>
                    <a:pt x="35" y="7"/>
                  </a:cubicBezTo>
                  <a:cubicBezTo>
                    <a:pt x="34" y="7"/>
                    <a:pt x="33" y="6"/>
                    <a:pt x="33" y="5"/>
                  </a:cubicBezTo>
                  <a:close/>
                  <a:moveTo>
                    <a:pt x="73" y="80"/>
                  </a:moveTo>
                  <a:cubicBezTo>
                    <a:pt x="69" y="84"/>
                    <a:pt x="64" y="88"/>
                    <a:pt x="58" y="89"/>
                  </a:cubicBezTo>
                  <a:cubicBezTo>
                    <a:pt x="54" y="82"/>
                    <a:pt x="54" y="82"/>
                    <a:pt x="54" y="82"/>
                  </a:cubicBezTo>
                  <a:cubicBezTo>
                    <a:pt x="53" y="90"/>
                    <a:pt x="53" y="90"/>
                    <a:pt x="53" y="90"/>
                  </a:cubicBezTo>
                  <a:cubicBezTo>
                    <a:pt x="51" y="91"/>
                    <a:pt x="50" y="91"/>
                    <a:pt x="48" y="91"/>
                  </a:cubicBezTo>
                  <a:cubicBezTo>
                    <a:pt x="38" y="91"/>
                    <a:pt x="29" y="87"/>
                    <a:pt x="22" y="80"/>
                  </a:cubicBezTo>
                  <a:cubicBezTo>
                    <a:pt x="18" y="76"/>
                    <a:pt x="15" y="70"/>
                    <a:pt x="13" y="65"/>
                  </a:cubicBezTo>
                  <a:cubicBezTo>
                    <a:pt x="20" y="60"/>
                    <a:pt x="20" y="60"/>
                    <a:pt x="20" y="60"/>
                  </a:cubicBezTo>
                  <a:cubicBezTo>
                    <a:pt x="12" y="59"/>
                    <a:pt x="12" y="59"/>
                    <a:pt x="12" y="59"/>
                  </a:cubicBezTo>
                  <a:cubicBezTo>
                    <a:pt x="12" y="58"/>
                    <a:pt x="12" y="56"/>
                    <a:pt x="12" y="54"/>
                  </a:cubicBezTo>
                  <a:cubicBezTo>
                    <a:pt x="12" y="45"/>
                    <a:pt x="15" y="36"/>
                    <a:pt x="22" y="29"/>
                  </a:cubicBezTo>
                  <a:cubicBezTo>
                    <a:pt x="27" y="24"/>
                    <a:pt x="32" y="21"/>
                    <a:pt x="38" y="20"/>
                  </a:cubicBezTo>
                  <a:cubicBezTo>
                    <a:pt x="42" y="27"/>
                    <a:pt x="42" y="27"/>
                    <a:pt x="42" y="27"/>
                  </a:cubicBezTo>
                  <a:cubicBezTo>
                    <a:pt x="43" y="19"/>
                    <a:pt x="43" y="19"/>
                    <a:pt x="43" y="19"/>
                  </a:cubicBezTo>
                  <a:cubicBezTo>
                    <a:pt x="45" y="18"/>
                    <a:pt x="46" y="18"/>
                    <a:pt x="48" y="18"/>
                  </a:cubicBezTo>
                  <a:cubicBezTo>
                    <a:pt x="58" y="18"/>
                    <a:pt x="67" y="22"/>
                    <a:pt x="73" y="29"/>
                  </a:cubicBezTo>
                  <a:cubicBezTo>
                    <a:pt x="78" y="33"/>
                    <a:pt x="81" y="39"/>
                    <a:pt x="83" y="44"/>
                  </a:cubicBezTo>
                  <a:cubicBezTo>
                    <a:pt x="76" y="49"/>
                    <a:pt x="76" y="49"/>
                    <a:pt x="76" y="49"/>
                  </a:cubicBezTo>
                  <a:cubicBezTo>
                    <a:pt x="84" y="50"/>
                    <a:pt x="84" y="50"/>
                    <a:pt x="84" y="50"/>
                  </a:cubicBezTo>
                  <a:cubicBezTo>
                    <a:pt x="84" y="51"/>
                    <a:pt x="84" y="53"/>
                    <a:pt x="84" y="54"/>
                  </a:cubicBezTo>
                  <a:cubicBezTo>
                    <a:pt x="84" y="64"/>
                    <a:pt x="80" y="73"/>
                    <a:pt x="73" y="80"/>
                  </a:cubicBezTo>
                  <a:close/>
                  <a:moveTo>
                    <a:pt x="73" y="30"/>
                  </a:moveTo>
                  <a:cubicBezTo>
                    <a:pt x="53" y="45"/>
                    <a:pt x="53" y="45"/>
                    <a:pt x="53" y="45"/>
                  </a:cubicBezTo>
                  <a:cubicBezTo>
                    <a:pt x="52" y="44"/>
                    <a:pt x="50" y="43"/>
                    <a:pt x="48" y="43"/>
                  </a:cubicBezTo>
                  <a:cubicBezTo>
                    <a:pt x="43" y="33"/>
                    <a:pt x="43" y="33"/>
                    <a:pt x="43" y="33"/>
                  </a:cubicBezTo>
                  <a:cubicBezTo>
                    <a:pt x="43" y="44"/>
                    <a:pt x="43" y="44"/>
                    <a:pt x="43" y="44"/>
                  </a:cubicBezTo>
                  <a:cubicBezTo>
                    <a:pt x="42" y="45"/>
                    <a:pt x="40" y="46"/>
                    <a:pt x="40" y="47"/>
                  </a:cubicBezTo>
                  <a:cubicBezTo>
                    <a:pt x="33" y="45"/>
                    <a:pt x="33" y="45"/>
                    <a:pt x="33" y="45"/>
                  </a:cubicBezTo>
                  <a:cubicBezTo>
                    <a:pt x="38" y="50"/>
                    <a:pt x="38" y="50"/>
                    <a:pt x="38" y="50"/>
                  </a:cubicBezTo>
                  <a:cubicBezTo>
                    <a:pt x="37" y="51"/>
                    <a:pt x="37" y="53"/>
                    <a:pt x="37" y="54"/>
                  </a:cubicBezTo>
                  <a:cubicBezTo>
                    <a:pt x="26" y="59"/>
                    <a:pt x="26" y="59"/>
                    <a:pt x="26" y="59"/>
                  </a:cubicBezTo>
                  <a:cubicBezTo>
                    <a:pt x="38" y="59"/>
                    <a:pt x="38" y="59"/>
                    <a:pt x="38" y="59"/>
                  </a:cubicBezTo>
                  <a:cubicBezTo>
                    <a:pt x="38" y="59"/>
                    <a:pt x="38" y="60"/>
                    <a:pt x="38" y="60"/>
                  </a:cubicBezTo>
                  <a:cubicBezTo>
                    <a:pt x="23" y="79"/>
                    <a:pt x="23" y="79"/>
                    <a:pt x="23" y="79"/>
                  </a:cubicBezTo>
                  <a:cubicBezTo>
                    <a:pt x="43" y="64"/>
                    <a:pt x="43" y="64"/>
                    <a:pt x="43" y="64"/>
                  </a:cubicBezTo>
                  <a:cubicBezTo>
                    <a:pt x="44" y="65"/>
                    <a:pt x="46" y="66"/>
                    <a:pt x="47" y="66"/>
                  </a:cubicBezTo>
                  <a:cubicBezTo>
                    <a:pt x="53" y="76"/>
                    <a:pt x="53" y="76"/>
                    <a:pt x="53" y="76"/>
                  </a:cubicBezTo>
                  <a:cubicBezTo>
                    <a:pt x="53" y="64"/>
                    <a:pt x="53" y="64"/>
                    <a:pt x="53" y="64"/>
                  </a:cubicBezTo>
                  <a:cubicBezTo>
                    <a:pt x="54" y="64"/>
                    <a:pt x="55" y="63"/>
                    <a:pt x="56" y="62"/>
                  </a:cubicBezTo>
                  <a:cubicBezTo>
                    <a:pt x="63" y="64"/>
                    <a:pt x="63" y="64"/>
                    <a:pt x="63" y="64"/>
                  </a:cubicBezTo>
                  <a:cubicBezTo>
                    <a:pt x="58" y="59"/>
                    <a:pt x="58" y="59"/>
                    <a:pt x="58" y="59"/>
                  </a:cubicBezTo>
                  <a:cubicBezTo>
                    <a:pt x="59" y="58"/>
                    <a:pt x="59" y="56"/>
                    <a:pt x="59" y="55"/>
                  </a:cubicBezTo>
                  <a:cubicBezTo>
                    <a:pt x="70" y="50"/>
                    <a:pt x="70" y="50"/>
                    <a:pt x="70" y="50"/>
                  </a:cubicBezTo>
                  <a:cubicBezTo>
                    <a:pt x="58" y="50"/>
                    <a:pt x="58" y="50"/>
                    <a:pt x="58" y="50"/>
                  </a:cubicBezTo>
                  <a:cubicBezTo>
                    <a:pt x="58" y="49"/>
                    <a:pt x="58" y="49"/>
                    <a:pt x="58" y="49"/>
                  </a:cubicBezTo>
                  <a:lnTo>
                    <a:pt x="73" y="30"/>
                  </a:lnTo>
                  <a:close/>
                  <a:moveTo>
                    <a:pt x="48" y="45"/>
                  </a:moveTo>
                  <a:cubicBezTo>
                    <a:pt x="48" y="45"/>
                    <a:pt x="48" y="45"/>
                    <a:pt x="48" y="45"/>
                  </a:cubicBezTo>
                  <a:cubicBezTo>
                    <a:pt x="48" y="45"/>
                    <a:pt x="48" y="45"/>
                    <a:pt x="48" y="45"/>
                  </a:cubicBezTo>
                  <a:close/>
                  <a:moveTo>
                    <a:pt x="46" y="45"/>
                  </a:moveTo>
                  <a:cubicBezTo>
                    <a:pt x="47" y="45"/>
                    <a:pt x="47" y="45"/>
                    <a:pt x="48" y="45"/>
                  </a:cubicBezTo>
                  <a:cubicBezTo>
                    <a:pt x="48" y="45"/>
                    <a:pt x="49" y="45"/>
                    <a:pt x="49" y="45"/>
                  </a:cubicBezTo>
                  <a:cubicBezTo>
                    <a:pt x="49" y="45"/>
                    <a:pt x="49" y="45"/>
                    <a:pt x="49" y="45"/>
                  </a:cubicBezTo>
                  <a:cubicBezTo>
                    <a:pt x="49" y="45"/>
                    <a:pt x="49" y="45"/>
                    <a:pt x="49" y="45"/>
                  </a:cubicBezTo>
                  <a:cubicBezTo>
                    <a:pt x="50" y="45"/>
                    <a:pt x="51" y="45"/>
                    <a:pt x="52" y="46"/>
                  </a:cubicBezTo>
                  <a:cubicBezTo>
                    <a:pt x="45" y="51"/>
                    <a:pt x="45" y="51"/>
                    <a:pt x="45" y="51"/>
                  </a:cubicBezTo>
                  <a:cubicBezTo>
                    <a:pt x="39" y="58"/>
                    <a:pt x="39" y="58"/>
                    <a:pt x="39" y="58"/>
                  </a:cubicBezTo>
                  <a:cubicBezTo>
                    <a:pt x="39" y="58"/>
                    <a:pt x="39" y="57"/>
                    <a:pt x="39" y="56"/>
                  </a:cubicBezTo>
                  <a:cubicBezTo>
                    <a:pt x="37" y="51"/>
                    <a:pt x="41" y="46"/>
                    <a:pt x="46" y="45"/>
                  </a:cubicBezTo>
                  <a:close/>
                  <a:moveTo>
                    <a:pt x="53" y="63"/>
                  </a:moveTo>
                  <a:cubicBezTo>
                    <a:pt x="53" y="63"/>
                    <a:pt x="53" y="63"/>
                    <a:pt x="53" y="63"/>
                  </a:cubicBezTo>
                  <a:cubicBezTo>
                    <a:pt x="53" y="63"/>
                    <a:pt x="53" y="63"/>
                    <a:pt x="53" y="63"/>
                  </a:cubicBezTo>
                  <a:cubicBezTo>
                    <a:pt x="52" y="63"/>
                    <a:pt x="51" y="64"/>
                    <a:pt x="50" y="64"/>
                  </a:cubicBezTo>
                  <a:cubicBezTo>
                    <a:pt x="49" y="64"/>
                    <a:pt x="49" y="64"/>
                    <a:pt x="48" y="64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46" y="64"/>
                    <a:pt x="45" y="64"/>
                    <a:pt x="44" y="63"/>
                  </a:cubicBezTo>
                  <a:cubicBezTo>
                    <a:pt x="51" y="58"/>
                    <a:pt x="51" y="58"/>
                    <a:pt x="51" y="58"/>
                  </a:cubicBezTo>
                  <a:cubicBezTo>
                    <a:pt x="57" y="51"/>
                    <a:pt x="57" y="51"/>
                    <a:pt x="57" y="51"/>
                  </a:cubicBezTo>
                  <a:cubicBezTo>
                    <a:pt x="57" y="51"/>
                    <a:pt x="57" y="52"/>
                    <a:pt x="57" y="52"/>
                  </a:cubicBezTo>
                  <a:cubicBezTo>
                    <a:pt x="58" y="57"/>
                    <a:pt x="56" y="61"/>
                    <a:pt x="53" y="6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5" name="Freeform 74">
              <a:extLst>
                <a:ext uri="{FF2B5EF4-FFF2-40B4-BE49-F238E27FC236}">
                  <a16:creationId xmlns:a16="http://schemas.microsoft.com/office/drawing/2014/main" id="{555D67BB-9809-4ABD-9730-8835DE269940}"/>
                </a:ext>
              </a:extLst>
            </p:cNvPr>
            <p:cNvSpPr>
              <a:spLocks/>
            </p:cNvSpPr>
            <p:nvPr/>
          </p:nvSpPr>
          <p:spPr bwMode="auto">
            <a:xfrm>
              <a:off x="3820" y="1650"/>
              <a:ext cx="131" cy="132"/>
            </a:xfrm>
            <a:custGeom>
              <a:avLst/>
              <a:gdLst>
                <a:gd name="T0" fmla="*/ 90 w 107"/>
                <a:gd name="T1" fmla="*/ 74 h 107"/>
                <a:gd name="T2" fmla="*/ 78 w 107"/>
                <a:gd name="T3" fmla="*/ 79 h 107"/>
                <a:gd name="T4" fmla="*/ 33 w 107"/>
                <a:gd name="T5" fmla="*/ 56 h 107"/>
                <a:gd name="T6" fmla="*/ 34 w 107"/>
                <a:gd name="T7" fmla="*/ 54 h 107"/>
                <a:gd name="T8" fmla="*/ 33 w 107"/>
                <a:gd name="T9" fmla="*/ 51 h 107"/>
                <a:gd name="T10" fmla="*/ 78 w 107"/>
                <a:gd name="T11" fmla="*/ 28 h 107"/>
                <a:gd name="T12" fmla="*/ 90 w 107"/>
                <a:gd name="T13" fmla="*/ 34 h 107"/>
                <a:gd name="T14" fmla="*/ 107 w 107"/>
                <a:gd name="T15" fmla="*/ 17 h 107"/>
                <a:gd name="T16" fmla="*/ 90 w 107"/>
                <a:gd name="T17" fmla="*/ 0 h 107"/>
                <a:gd name="T18" fmla="*/ 74 w 107"/>
                <a:gd name="T19" fmla="*/ 17 h 107"/>
                <a:gd name="T20" fmla="*/ 74 w 107"/>
                <a:gd name="T21" fmla="*/ 20 h 107"/>
                <a:gd name="T22" fmla="*/ 29 w 107"/>
                <a:gd name="T23" fmla="*/ 42 h 107"/>
                <a:gd name="T24" fmla="*/ 17 w 107"/>
                <a:gd name="T25" fmla="*/ 37 h 107"/>
                <a:gd name="T26" fmla="*/ 0 w 107"/>
                <a:gd name="T27" fmla="*/ 54 h 107"/>
                <a:gd name="T28" fmla="*/ 17 w 107"/>
                <a:gd name="T29" fmla="*/ 70 h 107"/>
                <a:gd name="T30" fmla="*/ 29 w 107"/>
                <a:gd name="T31" fmla="*/ 65 h 107"/>
                <a:gd name="T32" fmla="*/ 74 w 107"/>
                <a:gd name="T33" fmla="*/ 88 h 107"/>
                <a:gd name="T34" fmla="*/ 74 w 107"/>
                <a:gd name="T35" fmla="*/ 90 h 107"/>
                <a:gd name="T36" fmla="*/ 90 w 107"/>
                <a:gd name="T37" fmla="*/ 107 h 107"/>
                <a:gd name="T38" fmla="*/ 107 w 107"/>
                <a:gd name="T39" fmla="*/ 90 h 107"/>
                <a:gd name="T40" fmla="*/ 90 w 107"/>
                <a:gd name="T41" fmla="*/ 74 h 1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07" h="107">
                  <a:moveTo>
                    <a:pt x="90" y="74"/>
                  </a:moveTo>
                  <a:cubicBezTo>
                    <a:pt x="86" y="74"/>
                    <a:pt x="81" y="76"/>
                    <a:pt x="78" y="79"/>
                  </a:cubicBezTo>
                  <a:cubicBezTo>
                    <a:pt x="33" y="56"/>
                    <a:pt x="33" y="56"/>
                    <a:pt x="33" y="56"/>
                  </a:cubicBezTo>
                  <a:cubicBezTo>
                    <a:pt x="34" y="55"/>
                    <a:pt x="34" y="55"/>
                    <a:pt x="34" y="54"/>
                  </a:cubicBezTo>
                  <a:cubicBezTo>
                    <a:pt x="34" y="53"/>
                    <a:pt x="34" y="52"/>
                    <a:pt x="33" y="51"/>
                  </a:cubicBezTo>
                  <a:cubicBezTo>
                    <a:pt x="78" y="28"/>
                    <a:pt x="78" y="28"/>
                    <a:pt x="78" y="28"/>
                  </a:cubicBezTo>
                  <a:cubicBezTo>
                    <a:pt x="81" y="32"/>
                    <a:pt x="86" y="34"/>
                    <a:pt x="90" y="34"/>
                  </a:cubicBezTo>
                  <a:cubicBezTo>
                    <a:pt x="100" y="34"/>
                    <a:pt x="107" y="26"/>
                    <a:pt x="107" y="17"/>
                  </a:cubicBezTo>
                  <a:cubicBezTo>
                    <a:pt x="107" y="8"/>
                    <a:pt x="100" y="0"/>
                    <a:pt x="90" y="0"/>
                  </a:cubicBezTo>
                  <a:cubicBezTo>
                    <a:pt x="81" y="0"/>
                    <a:pt x="74" y="8"/>
                    <a:pt x="74" y="17"/>
                  </a:cubicBezTo>
                  <a:cubicBezTo>
                    <a:pt x="74" y="18"/>
                    <a:pt x="74" y="19"/>
                    <a:pt x="74" y="20"/>
                  </a:cubicBezTo>
                  <a:cubicBezTo>
                    <a:pt x="29" y="42"/>
                    <a:pt x="29" y="42"/>
                    <a:pt x="29" y="42"/>
                  </a:cubicBezTo>
                  <a:cubicBezTo>
                    <a:pt x="26" y="39"/>
                    <a:pt x="22" y="37"/>
                    <a:pt x="17" y="37"/>
                  </a:cubicBezTo>
                  <a:cubicBezTo>
                    <a:pt x="8" y="37"/>
                    <a:pt x="0" y="44"/>
                    <a:pt x="0" y="54"/>
                  </a:cubicBezTo>
                  <a:cubicBezTo>
                    <a:pt x="0" y="63"/>
                    <a:pt x="8" y="70"/>
                    <a:pt x="17" y="70"/>
                  </a:cubicBezTo>
                  <a:cubicBezTo>
                    <a:pt x="22" y="70"/>
                    <a:pt x="26" y="68"/>
                    <a:pt x="29" y="65"/>
                  </a:cubicBezTo>
                  <a:cubicBezTo>
                    <a:pt x="74" y="88"/>
                    <a:pt x="74" y="88"/>
                    <a:pt x="74" y="88"/>
                  </a:cubicBezTo>
                  <a:cubicBezTo>
                    <a:pt x="74" y="89"/>
                    <a:pt x="74" y="89"/>
                    <a:pt x="74" y="90"/>
                  </a:cubicBezTo>
                  <a:cubicBezTo>
                    <a:pt x="74" y="100"/>
                    <a:pt x="81" y="107"/>
                    <a:pt x="90" y="107"/>
                  </a:cubicBezTo>
                  <a:cubicBezTo>
                    <a:pt x="100" y="107"/>
                    <a:pt x="107" y="100"/>
                    <a:pt x="107" y="90"/>
                  </a:cubicBezTo>
                  <a:cubicBezTo>
                    <a:pt x="107" y="81"/>
                    <a:pt x="100" y="74"/>
                    <a:pt x="90" y="7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6" name="Freeform 75">
              <a:extLst>
                <a:ext uri="{FF2B5EF4-FFF2-40B4-BE49-F238E27FC236}">
                  <a16:creationId xmlns:a16="http://schemas.microsoft.com/office/drawing/2014/main" id="{FB375ED4-A9AD-47E8-8A5A-E25769D0C5F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63" y="1342"/>
              <a:ext cx="125" cy="135"/>
            </a:xfrm>
            <a:custGeom>
              <a:avLst/>
              <a:gdLst>
                <a:gd name="T0" fmla="*/ 13 w 102"/>
                <a:gd name="T1" fmla="*/ 99 h 110"/>
                <a:gd name="T2" fmla="*/ 24 w 102"/>
                <a:gd name="T3" fmla="*/ 110 h 110"/>
                <a:gd name="T4" fmla="*/ 34 w 102"/>
                <a:gd name="T5" fmla="*/ 99 h 110"/>
                <a:gd name="T6" fmla="*/ 34 w 102"/>
                <a:gd name="T7" fmla="*/ 99 h 110"/>
                <a:gd name="T8" fmla="*/ 24 w 102"/>
                <a:gd name="T9" fmla="*/ 89 h 110"/>
                <a:gd name="T10" fmla="*/ 13 w 102"/>
                <a:gd name="T11" fmla="*/ 99 h 110"/>
                <a:gd name="T12" fmla="*/ 82 w 102"/>
                <a:gd name="T13" fmla="*/ 99 h 110"/>
                <a:gd name="T14" fmla="*/ 92 w 102"/>
                <a:gd name="T15" fmla="*/ 110 h 110"/>
                <a:gd name="T16" fmla="*/ 102 w 102"/>
                <a:gd name="T17" fmla="*/ 99 h 110"/>
                <a:gd name="T18" fmla="*/ 102 w 102"/>
                <a:gd name="T19" fmla="*/ 99 h 110"/>
                <a:gd name="T20" fmla="*/ 92 w 102"/>
                <a:gd name="T21" fmla="*/ 89 h 110"/>
                <a:gd name="T22" fmla="*/ 82 w 102"/>
                <a:gd name="T23" fmla="*/ 99 h 110"/>
                <a:gd name="T24" fmla="*/ 102 w 102"/>
                <a:gd name="T25" fmla="*/ 55 h 110"/>
                <a:gd name="T26" fmla="*/ 102 w 102"/>
                <a:gd name="T27" fmla="*/ 14 h 110"/>
                <a:gd name="T28" fmla="*/ 13 w 102"/>
                <a:gd name="T29" fmla="*/ 14 h 110"/>
                <a:gd name="T30" fmla="*/ 0 w 102"/>
                <a:gd name="T31" fmla="*/ 0 h 110"/>
                <a:gd name="T32" fmla="*/ 0 w 102"/>
                <a:gd name="T33" fmla="*/ 7 h 110"/>
                <a:gd name="T34" fmla="*/ 7 w 102"/>
                <a:gd name="T35" fmla="*/ 14 h 110"/>
                <a:gd name="T36" fmla="*/ 12 w 102"/>
                <a:gd name="T37" fmla="*/ 58 h 110"/>
                <a:gd name="T38" fmla="*/ 7 w 102"/>
                <a:gd name="T39" fmla="*/ 69 h 110"/>
                <a:gd name="T40" fmla="*/ 20 w 102"/>
                <a:gd name="T41" fmla="*/ 82 h 110"/>
                <a:gd name="T42" fmla="*/ 102 w 102"/>
                <a:gd name="T43" fmla="*/ 82 h 110"/>
                <a:gd name="T44" fmla="*/ 102 w 102"/>
                <a:gd name="T45" fmla="*/ 75 h 110"/>
                <a:gd name="T46" fmla="*/ 20 w 102"/>
                <a:gd name="T47" fmla="*/ 75 h 110"/>
                <a:gd name="T48" fmla="*/ 13 w 102"/>
                <a:gd name="T49" fmla="*/ 69 h 110"/>
                <a:gd name="T50" fmla="*/ 13 w 102"/>
                <a:gd name="T51" fmla="*/ 69 h 110"/>
                <a:gd name="T52" fmla="*/ 102 w 102"/>
                <a:gd name="T53" fmla="*/ 55 h 1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102" h="110">
                  <a:moveTo>
                    <a:pt x="13" y="99"/>
                  </a:moveTo>
                  <a:cubicBezTo>
                    <a:pt x="13" y="105"/>
                    <a:pt x="18" y="110"/>
                    <a:pt x="24" y="110"/>
                  </a:cubicBezTo>
                  <a:cubicBezTo>
                    <a:pt x="29" y="110"/>
                    <a:pt x="34" y="105"/>
                    <a:pt x="34" y="99"/>
                  </a:cubicBezTo>
                  <a:cubicBezTo>
                    <a:pt x="34" y="99"/>
                    <a:pt x="34" y="99"/>
                    <a:pt x="34" y="99"/>
                  </a:cubicBezTo>
                  <a:cubicBezTo>
                    <a:pt x="34" y="94"/>
                    <a:pt x="29" y="89"/>
                    <a:pt x="24" y="89"/>
                  </a:cubicBezTo>
                  <a:cubicBezTo>
                    <a:pt x="18" y="89"/>
                    <a:pt x="13" y="94"/>
                    <a:pt x="13" y="99"/>
                  </a:cubicBezTo>
                  <a:close/>
                  <a:moveTo>
                    <a:pt x="82" y="99"/>
                  </a:moveTo>
                  <a:cubicBezTo>
                    <a:pt x="82" y="105"/>
                    <a:pt x="86" y="110"/>
                    <a:pt x="92" y="110"/>
                  </a:cubicBezTo>
                  <a:cubicBezTo>
                    <a:pt x="98" y="110"/>
                    <a:pt x="102" y="105"/>
                    <a:pt x="102" y="99"/>
                  </a:cubicBezTo>
                  <a:cubicBezTo>
                    <a:pt x="102" y="99"/>
                    <a:pt x="102" y="99"/>
                    <a:pt x="102" y="99"/>
                  </a:cubicBezTo>
                  <a:cubicBezTo>
                    <a:pt x="102" y="94"/>
                    <a:pt x="98" y="89"/>
                    <a:pt x="92" y="89"/>
                  </a:cubicBezTo>
                  <a:cubicBezTo>
                    <a:pt x="86" y="89"/>
                    <a:pt x="82" y="94"/>
                    <a:pt x="82" y="99"/>
                  </a:cubicBezTo>
                  <a:close/>
                  <a:moveTo>
                    <a:pt x="102" y="55"/>
                  </a:moveTo>
                  <a:cubicBezTo>
                    <a:pt x="102" y="14"/>
                    <a:pt x="102" y="14"/>
                    <a:pt x="102" y="14"/>
                  </a:cubicBezTo>
                  <a:cubicBezTo>
                    <a:pt x="13" y="14"/>
                    <a:pt x="13" y="14"/>
                    <a:pt x="13" y="14"/>
                  </a:cubicBezTo>
                  <a:cubicBezTo>
                    <a:pt x="13" y="6"/>
                    <a:pt x="7" y="0"/>
                    <a:pt x="0" y="0"/>
                  </a:cubicBezTo>
                  <a:cubicBezTo>
                    <a:pt x="0" y="7"/>
                    <a:pt x="0" y="7"/>
                    <a:pt x="0" y="7"/>
                  </a:cubicBezTo>
                  <a:cubicBezTo>
                    <a:pt x="3" y="7"/>
                    <a:pt x="7" y="10"/>
                    <a:pt x="7" y="14"/>
                  </a:cubicBezTo>
                  <a:cubicBezTo>
                    <a:pt x="12" y="58"/>
                    <a:pt x="12" y="58"/>
                    <a:pt x="12" y="58"/>
                  </a:cubicBezTo>
                  <a:cubicBezTo>
                    <a:pt x="9" y="60"/>
                    <a:pt x="7" y="64"/>
                    <a:pt x="7" y="69"/>
                  </a:cubicBezTo>
                  <a:cubicBezTo>
                    <a:pt x="7" y="76"/>
                    <a:pt x="13" y="82"/>
                    <a:pt x="20" y="82"/>
                  </a:cubicBezTo>
                  <a:cubicBezTo>
                    <a:pt x="102" y="82"/>
                    <a:pt x="102" y="82"/>
                    <a:pt x="102" y="82"/>
                  </a:cubicBezTo>
                  <a:cubicBezTo>
                    <a:pt x="102" y="75"/>
                    <a:pt x="102" y="75"/>
                    <a:pt x="102" y="75"/>
                  </a:cubicBezTo>
                  <a:cubicBezTo>
                    <a:pt x="20" y="75"/>
                    <a:pt x="20" y="75"/>
                    <a:pt x="20" y="75"/>
                  </a:cubicBezTo>
                  <a:cubicBezTo>
                    <a:pt x="16" y="75"/>
                    <a:pt x="13" y="72"/>
                    <a:pt x="13" y="69"/>
                  </a:cubicBezTo>
                  <a:cubicBezTo>
                    <a:pt x="13" y="69"/>
                    <a:pt x="13" y="69"/>
                    <a:pt x="13" y="69"/>
                  </a:cubicBezTo>
                  <a:lnTo>
                    <a:pt x="102" y="5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7" name="Freeform 76">
              <a:extLst>
                <a:ext uri="{FF2B5EF4-FFF2-40B4-BE49-F238E27FC236}">
                  <a16:creationId xmlns:a16="http://schemas.microsoft.com/office/drawing/2014/main" id="{9D116266-AAD5-4873-8A1D-F612045BA1F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97" y="1236"/>
              <a:ext cx="106" cy="103"/>
            </a:xfrm>
            <a:custGeom>
              <a:avLst/>
              <a:gdLst>
                <a:gd name="T0" fmla="*/ 82 w 86"/>
                <a:gd name="T1" fmla="*/ 47 h 84"/>
                <a:gd name="T2" fmla="*/ 82 w 86"/>
                <a:gd name="T3" fmla="*/ 42 h 84"/>
                <a:gd name="T4" fmla="*/ 43 w 86"/>
                <a:gd name="T5" fmla="*/ 3 h 84"/>
                <a:gd name="T6" fmla="*/ 36 w 86"/>
                <a:gd name="T7" fmla="*/ 3 h 84"/>
                <a:gd name="T8" fmla="*/ 24 w 86"/>
                <a:gd name="T9" fmla="*/ 0 h 84"/>
                <a:gd name="T10" fmla="*/ 0 w 86"/>
                <a:gd name="T11" fmla="*/ 23 h 84"/>
                <a:gd name="T12" fmla="*/ 4 w 86"/>
                <a:gd name="T13" fmla="*/ 36 h 84"/>
                <a:gd name="T14" fmla="*/ 4 w 86"/>
                <a:gd name="T15" fmla="*/ 42 h 84"/>
                <a:gd name="T16" fmla="*/ 43 w 86"/>
                <a:gd name="T17" fmla="*/ 81 h 84"/>
                <a:gd name="T18" fmla="*/ 50 w 86"/>
                <a:gd name="T19" fmla="*/ 80 h 84"/>
                <a:gd name="T20" fmla="*/ 62 w 86"/>
                <a:gd name="T21" fmla="*/ 84 h 84"/>
                <a:gd name="T22" fmla="*/ 86 w 86"/>
                <a:gd name="T23" fmla="*/ 60 h 84"/>
                <a:gd name="T24" fmla="*/ 82 w 86"/>
                <a:gd name="T25" fmla="*/ 47 h 84"/>
                <a:gd name="T26" fmla="*/ 46 w 86"/>
                <a:gd name="T27" fmla="*/ 71 h 84"/>
                <a:gd name="T28" fmla="*/ 23 w 86"/>
                <a:gd name="T29" fmla="*/ 64 h 84"/>
                <a:gd name="T30" fmla="*/ 24 w 86"/>
                <a:gd name="T31" fmla="*/ 51 h 84"/>
                <a:gd name="T32" fmla="*/ 34 w 86"/>
                <a:gd name="T33" fmla="*/ 58 h 84"/>
                <a:gd name="T34" fmla="*/ 52 w 86"/>
                <a:gd name="T35" fmla="*/ 58 h 84"/>
                <a:gd name="T36" fmla="*/ 41 w 86"/>
                <a:gd name="T37" fmla="*/ 47 h 84"/>
                <a:gd name="T38" fmla="*/ 20 w 86"/>
                <a:gd name="T39" fmla="*/ 30 h 84"/>
                <a:gd name="T40" fmla="*/ 37 w 86"/>
                <a:gd name="T41" fmla="*/ 13 h 84"/>
                <a:gd name="T42" fmla="*/ 61 w 86"/>
                <a:gd name="T43" fmla="*/ 19 h 84"/>
                <a:gd name="T44" fmla="*/ 59 w 86"/>
                <a:gd name="T45" fmla="*/ 31 h 84"/>
                <a:gd name="T46" fmla="*/ 42 w 86"/>
                <a:gd name="T47" fmla="*/ 22 h 84"/>
                <a:gd name="T48" fmla="*/ 38 w 86"/>
                <a:gd name="T49" fmla="*/ 34 h 84"/>
                <a:gd name="T50" fmla="*/ 66 w 86"/>
                <a:gd name="T51" fmla="*/ 49 h 84"/>
                <a:gd name="T52" fmla="*/ 46 w 86"/>
                <a:gd name="T53" fmla="*/ 71 h 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86" h="84">
                  <a:moveTo>
                    <a:pt x="82" y="47"/>
                  </a:moveTo>
                  <a:cubicBezTo>
                    <a:pt x="82" y="45"/>
                    <a:pt x="82" y="44"/>
                    <a:pt x="82" y="42"/>
                  </a:cubicBezTo>
                  <a:cubicBezTo>
                    <a:pt x="82" y="20"/>
                    <a:pt x="64" y="3"/>
                    <a:pt x="43" y="3"/>
                  </a:cubicBezTo>
                  <a:cubicBezTo>
                    <a:pt x="41" y="3"/>
                    <a:pt x="39" y="3"/>
                    <a:pt x="36" y="3"/>
                  </a:cubicBezTo>
                  <a:cubicBezTo>
                    <a:pt x="33" y="1"/>
                    <a:pt x="28" y="0"/>
                    <a:pt x="24" y="0"/>
                  </a:cubicBezTo>
                  <a:cubicBezTo>
                    <a:pt x="11" y="0"/>
                    <a:pt x="0" y="10"/>
                    <a:pt x="0" y="23"/>
                  </a:cubicBezTo>
                  <a:cubicBezTo>
                    <a:pt x="0" y="28"/>
                    <a:pt x="2" y="32"/>
                    <a:pt x="4" y="36"/>
                  </a:cubicBezTo>
                  <a:cubicBezTo>
                    <a:pt x="4" y="38"/>
                    <a:pt x="4" y="40"/>
                    <a:pt x="4" y="42"/>
                  </a:cubicBezTo>
                  <a:cubicBezTo>
                    <a:pt x="4" y="63"/>
                    <a:pt x="21" y="81"/>
                    <a:pt x="43" y="81"/>
                  </a:cubicBezTo>
                  <a:cubicBezTo>
                    <a:pt x="45" y="81"/>
                    <a:pt x="48" y="81"/>
                    <a:pt x="50" y="80"/>
                  </a:cubicBezTo>
                  <a:cubicBezTo>
                    <a:pt x="54" y="83"/>
                    <a:pt x="58" y="84"/>
                    <a:pt x="62" y="84"/>
                  </a:cubicBezTo>
                  <a:cubicBezTo>
                    <a:pt x="75" y="84"/>
                    <a:pt x="86" y="73"/>
                    <a:pt x="86" y="60"/>
                  </a:cubicBezTo>
                  <a:cubicBezTo>
                    <a:pt x="86" y="56"/>
                    <a:pt x="84" y="51"/>
                    <a:pt x="82" y="47"/>
                  </a:cubicBezTo>
                  <a:close/>
                  <a:moveTo>
                    <a:pt x="46" y="71"/>
                  </a:moveTo>
                  <a:cubicBezTo>
                    <a:pt x="34" y="71"/>
                    <a:pt x="28" y="69"/>
                    <a:pt x="23" y="64"/>
                  </a:cubicBezTo>
                  <a:cubicBezTo>
                    <a:pt x="17" y="58"/>
                    <a:pt x="19" y="52"/>
                    <a:pt x="24" y="51"/>
                  </a:cubicBezTo>
                  <a:cubicBezTo>
                    <a:pt x="29" y="51"/>
                    <a:pt x="32" y="57"/>
                    <a:pt x="34" y="58"/>
                  </a:cubicBezTo>
                  <a:cubicBezTo>
                    <a:pt x="37" y="60"/>
                    <a:pt x="47" y="64"/>
                    <a:pt x="52" y="58"/>
                  </a:cubicBezTo>
                  <a:cubicBezTo>
                    <a:pt x="58" y="51"/>
                    <a:pt x="48" y="48"/>
                    <a:pt x="41" y="47"/>
                  </a:cubicBezTo>
                  <a:cubicBezTo>
                    <a:pt x="32" y="45"/>
                    <a:pt x="19" y="40"/>
                    <a:pt x="20" y="30"/>
                  </a:cubicBezTo>
                  <a:cubicBezTo>
                    <a:pt x="21" y="19"/>
                    <a:pt x="29" y="14"/>
                    <a:pt x="37" y="13"/>
                  </a:cubicBezTo>
                  <a:cubicBezTo>
                    <a:pt x="48" y="12"/>
                    <a:pt x="55" y="14"/>
                    <a:pt x="61" y="19"/>
                  </a:cubicBezTo>
                  <a:cubicBezTo>
                    <a:pt x="67" y="25"/>
                    <a:pt x="63" y="31"/>
                    <a:pt x="59" y="31"/>
                  </a:cubicBezTo>
                  <a:cubicBezTo>
                    <a:pt x="55" y="32"/>
                    <a:pt x="51" y="22"/>
                    <a:pt x="42" y="22"/>
                  </a:cubicBezTo>
                  <a:cubicBezTo>
                    <a:pt x="33" y="22"/>
                    <a:pt x="27" y="32"/>
                    <a:pt x="38" y="34"/>
                  </a:cubicBezTo>
                  <a:cubicBezTo>
                    <a:pt x="49" y="37"/>
                    <a:pt x="61" y="38"/>
                    <a:pt x="66" y="49"/>
                  </a:cubicBezTo>
                  <a:cubicBezTo>
                    <a:pt x="70" y="59"/>
                    <a:pt x="59" y="70"/>
                    <a:pt x="46" y="7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8" name="Freeform 77">
              <a:extLst>
                <a:ext uri="{FF2B5EF4-FFF2-40B4-BE49-F238E27FC236}">
                  <a16:creationId xmlns:a16="http://schemas.microsoft.com/office/drawing/2014/main" id="{1FEB3D6B-503D-4716-9B21-445B1E9173E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42" y="1146"/>
              <a:ext cx="59" cy="78"/>
            </a:xfrm>
            <a:custGeom>
              <a:avLst/>
              <a:gdLst>
                <a:gd name="T0" fmla="*/ 42 w 48"/>
                <a:gd name="T1" fmla="*/ 8 h 63"/>
                <a:gd name="T2" fmla="*/ 6 w 48"/>
                <a:gd name="T3" fmla="*/ 8 h 63"/>
                <a:gd name="T4" fmla="*/ 0 w 48"/>
                <a:gd name="T5" fmla="*/ 14 h 63"/>
                <a:gd name="T6" fmla="*/ 0 w 48"/>
                <a:gd name="T7" fmla="*/ 16 h 63"/>
                <a:gd name="T8" fmla="*/ 48 w 48"/>
                <a:gd name="T9" fmla="*/ 16 h 63"/>
                <a:gd name="T10" fmla="*/ 48 w 48"/>
                <a:gd name="T11" fmla="*/ 14 h 63"/>
                <a:gd name="T12" fmla="*/ 42 w 48"/>
                <a:gd name="T13" fmla="*/ 8 h 63"/>
                <a:gd name="T14" fmla="*/ 31 w 48"/>
                <a:gd name="T15" fmla="*/ 4 h 63"/>
                <a:gd name="T16" fmla="*/ 32 w 48"/>
                <a:gd name="T17" fmla="*/ 10 h 63"/>
                <a:gd name="T18" fmla="*/ 16 w 48"/>
                <a:gd name="T19" fmla="*/ 10 h 63"/>
                <a:gd name="T20" fmla="*/ 17 w 48"/>
                <a:gd name="T21" fmla="*/ 4 h 63"/>
                <a:gd name="T22" fmla="*/ 31 w 48"/>
                <a:gd name="T23" fmla="*/ 4 h 63"/>
                <a:gd name="T24" fmla="*/ 32 w 48"/>
                <a:gd name="T25" fmla="*/ 0 h 63"/>
                <a:gd name="T26" fmla="*/ 16 w 48"/>
                <a:gd name="T27" fmla="*/ 0 h 63"/>
                <a:gd name="T28" fmla="*/ 13 w 48"/>
                <a:gd name="T29" fmla="*/ 3 h 63"/>
                <a:gd name="T30" fmla="*/ 12 w 48"/>
                <a:gd name="T31" fmla="*/ 11 h 63"/>
                <a:gd name="T32" fmla="*/ 14 w 48"/>
                <a:gd name="T33" fmla="*/ 14 h 63"/>
                <a:gd name="T34" fmla="*/ 34 w 48"/>
                <a:gd name="T35" fmla="*/ 14 h 63"/>
                <a:gd name="T36" fmla="*/ 36 w 48"/>
                <a:gd name="T37" fmla="*/ 11 h 63"/>
                <a:gd name="T38" fmla="*/ 35 w 48"/>
                <a:gd name="T39" fmla="*/ 3 h 63"/>
                <a:gd name="T40" fmla="*/ 32 w 48"/>
                <a:gd name="T41" fmla="*/ 0 h 63"/>
                <a:gd name="T42" fmla="*/ 43 w 48"/>
                <a:gd name="T43" fmla="*/ 20 h 63"/>
                <a:gd name="T44" fmla="*/ 5 w 48"/>
                <a:gd name="T45" fmla="*/ 20 h 63"/>
                <a:gd name="T46" fmla="*/ 2 w 48"/>
                <a:gd name="T47" fmla="*/ 24 h 63"/>
                <a:gd name="T48" fmla="*/ 5 w 48"/>
                <a:gd name="T49" fmla="*/ 59 h 63"/>
                <a:gd name="T50" fmla="*/ 9 w 48"/>
                <a:gd name="T51" fmla="*/ 63 h 63"/>
                <a:gd name="T52" fmla="*/ 39 w 48"/>
                <a:gd name="T53" fmla="*/ 63 h 63"/>
                <a:gd name="T54" fmla="*/ 43 w 48"/>
                <a:gd name="T55" fmla="*/ 59 h 63"/>
                <a:gd name="T56" fmla="*/ 46 w 48"/>
                <a:gd name="T57" fmla="*/ 24 h 63"/>
                <a:gd name="T58" fmla="*/ 43 w 48"/>
                <a:gd name="T59" fmla="*/ 20 h 63"/>
                <a:gd name="T60" fmla="*/ 16 w 48"/>
                <a:gd name="T61" fmla="*/ 55 h 63"/>
                <a:gd name="T62" fmla="*/ 10 w 48"/>
                <a:gd name="T63" fmla="*/ 55 h 63"/>
                <a:gd name="T64" fmla="*/ 8 w 48"/>
                <a:gd name="T65" fmla="*/ 28 h 63"/>
                <a:gd name="T66" fmla="*/ 16 w 48"/>
                <a:gd name="T67" fmla="*/ 28 h 63"/>
                <a:gd name="T68" fmla="*/ 16 w 48"/>
                <a:gd name="T69" fmla="*/ 55 h 63"/>
                <a:gd name="T70" fmla="*/ 28 w 48"/>
                <a:gd name="T71" fmla="*/ 55 h 63"/>
                <a:gd name="T72" fmla="*/ 20 w 48"/>
                <a:gd name="T73" fmla="*/ 55 h 63"/>
                <a:gd name="T74" fmla="*/ 20 w 48"/>
                <a:gd name="T75" fmla="*/ 28 h 63"/>
                <a:gd name="T76" fmla="*/ 28 w 48"/>
                <a:gd name="T77" fmla="*/ 28 h 63"/>
                <a:gd name="T78" fmla="*/ 28 w 48"/>
                <a:gd name="T79" fmla="*/ 55 h 63"/>
                <a:gd name="T80" fmla="*/ 38 w 48"/>
                <a:gd name="T81" fmla="*/ 55 h 63"/>
                <a:gd name="T82" fmla="*/ 32 w 48"/>
                <a:gd name="T83" fmla="*/ 55 h 63"/>
                <a:gd name="T84" fmla="*/ 32 w 48"/>
                <a:gd name="T85" fmla="*/ 28 h 63"/>
                <a:gd name="T86" fmla="*/ 40 w 48"/>
                <a:gd name="T87" fmla="*/ 28 h 63"/>
                <a:gd name="T88" fmla="*/ 38 w 48"/>
                <a:gd name="T89" fmla="*/ 55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48" h="63">
                  <a:moveTo>
                    <a:pt x="42" y="8"/>
                  </a:moveTo>
                  <a:cubicBezTo>
                    <a:pt x="6" y="8"/>
                    <a:pt x="6" y="8"/>
                    <a:pt x="6" y="8"/>
                  </a:cubicBezTo>
                  <a:cubicBezTo>
                    <a:pt x="3" y="8"/>
                    <a:pt x="0" y="10"/>
                    <a:pt x="0" y="14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48" y="16"/>
                    <a:pt x="48" y="16"/>
                    <a:pt x="48" y="16"/>
                  </a:cubicBezTo>
                  <a:cubicBezTo>
                    <a:pt x="48" y="14"/>
                    <a:pt x="48" y="14"/>
                    <a:pt x="48" y="14"/>
                  </a:cubicBezTo>
                  <a:cubicBezTo>
                    <a:pt x="48" y="10"/>
                    <a:pt x="45" y="8"/>
                    <a:pt x="42" y="8"/>
                  </a:cubicBezTo>
                  <a:close/>
                  <a:moveTo>
                    <a:pt x="31" y="4"/>
                  </a:moveTo>
                  <a:cubicBezTo>
                    <a:pt x="32" y="10"/>
                    <a:pt x="32" y="10"/>
                    <a:pt x="32" y="10"/>
                  </a:cubicBezTo>
                  <a:cubicBezTo>
                    <a:pt x="16" y="10"/>
                    <a:pt x="16" y="10"/>
                    <a:pt x="16" y="10"/>
                  </a:cubicBezTo>
                  <a:cubicBezTo>
                    <a:pt x="17" y="4"/>
                    <a:pt x="17" y="4"/>
                    <a:pt x="17" y="4"/>
                  </a:cubicBezTo>
                  <a:cubicBezTo>
                    <a:pt x="31" y="4"/>
                    <a:pt x="31" y="4"/>
                    <a:pt x="31" y="4"/>
                  </a:cubicBezTo>
                  <a:moveTo>
                    <a:pt x="32" y="0"/>
                  </a:moveTo>
                  <a:cubicBezTo>
                    <a:pt x="16" y="0"/>
                    <a:pt x="16" y="0"/>
                    <a:pt x="16" y="0"/>
                  </a:cubicBezTo>
                  <a:cubicBezTo>
                    <a:pt x="15" y="0"/>
                    <a:pt x="13" y="1"/>
                    <a:pt x="13" y="3"/>
                  </a:cubicBezTo>
                  <a:cubicBezTo>
                    <a:pt x="12" y="11"/>
                    <a:pt x="12" y="11"/>
                    <a:pt x="12" y="11"/>
                  </a:cubicBezTo>
                  <a:cubicBezTo>
                    <a:pt x="11" y="13"/>
                    <a:pt x="13" y="14"/>
                    <a:pt x="14" y="14"/>
                  </a:cubicBezTo>
                  <a:cubicBezTo>
                    <a:pt x="34" y="14"/>
                    <a:pt x="34" y="14"/>
                    <a:pt x="34" y="14"/>
                  </a:cubicBezTo>
                  <a:cubicBezTo>
                    <a:pt x="36" y="14"/>
                    <a:pt x="37" y="13"/>
                    <a:pt x="36" y="11"/>
                  </a:cubicBezTo>
                  <a:cubicBezTo>
                    <a:pt x="35" y="3"/>
                    <a:pt x="35" y="3"/>
                    <a:pt x="35" y="3"/>
                  </a:cubicBezTo>
                  <a:cubicBezTo>
                    <a:pt x="35" y="1"/>
                    <a:pt x="34" y="0"/>
                    <a:pt x="32" y="0"/>
                  </a:cubicBezTo>
                  <a:close/>
                  <a:moveTo>
                    <a:pt x="43" y="20"/>
                  </a:moveTo>
                  <a:cubicBezTo>
                    <a:pt x="5" y="20"/>
                    <a:pt x="5" y="20"/>
                    <a:pt x="5" y="20"/>
                  </a:cubicBezTo>
                  <a:cubicBezTo>
                    <a:pt x="3" y="20"/>
                    <a:pt x="2" y="21"/>
                    <a:pt x="2" y="24"/>
                  </a:cubicBezTo>
                  <a:cubicBezTo>
                    <a:pt x="5" y="59"/>
                    <a:pt x="5" y="59"/>
                    <a:pt x="5" y="59"/>
                  </a:cubicBezTo>
                  <a:cubicBezTo>
                    <a:pt x="5" y="61"/>
                    <a:pt x="7" y="63"/>
                    <a:pt x="9" y="63"/>
                  </a:cubicBezTo>
                  <a:cubicBezTo>
                    <a:pt x="39" y="63"/>
                    <a:pt x="39" y="63"/>
                    <a:pt x="39" y="63"/>
                  </a:cubicBezTo>
                  <a:cubicBezTo>
                    <a:pt x="41" y="63"/>
                    <a:pt x="43" y="61"/>
                    <a:pt x="43" y="59"/>
                  </a:cubicBezTo>
                  <a:cubicBezTo>
                    <a:pt x="46" y="24"/>
                    <a:pt x="46" y="24"/>
                    <a:pt x="46" y="24"/>
                  </a:cubicBezTo>
                  <a:cubicBezTo>
                    <a:pt x="47" y="21"/>
                    <a:pt x="45" y="20"/>
                    <a:pt x="43" y="20"/>
                  </a:cubicBezTo>
                  <a:close/>
                  <a:moveTo>
                    <a:pt x="16" y="55"/>
                  </a:moveTo>
                  <a:cubicBezTo>
                    <a:pt x="10" y="55"/>
                    <a:pt x="10" y="55"/>
                    <a:pt x="10" y="55"/>
                  </a:cubicBezTo>
                  <a:cubicBezTo>
                    <a:pt x="8" y="28"/>
                    <a:pt x="8" y="28"/>
                    <a:pt x="8" y="28"/>
                  </a:cubicBezTo>
                  <a:cubicBezTo>
                    <a:pt x="16" y="28"/>
                    <a:pt x="16" y="28"/>
                    <a:pt x="16" y="28"/>
                  </a:cubicBezTo>
                  <a:lnTo>
                    <a:pt x="16" y="55"/>
                  </a:lnTo>
                  <a:close/>
                  <a:moveTo>
                    <a:pt x="28" y="55"/>
                  </a:moveTo>
                  <a:cubicBezTo>
                    <a:pt x="20" y="55"/>
                    <a:pt x="20" y="55"/>
                    <a:pt x="20" y="55"/>
                  </a:cubicBezTo>
                  <a:cubicBezTo>
                    <a:pt x="20" y="28"/>
                    <a:pt x="20" y="28"/>
                    <a:pt x="20" y="28"/>
                  </a:cubicBezTo>
                  <a:cubicBezTo>
                    <a:pt x="28" y="28"/>
                    <a:pt x="28" y="28"/>
                    <a:pt x="28" y="28"/>
                  </a:cubicBezTo>
                  <a:lnTo>
                    <a:pt x="28" y="55"/>
                  </a:lnTo>
                  <a:close/>
                  <a:moveTo>
                    <a:pt x="38" y="55"/>
                  </a:moveTo>
                  <a:cubicBezTo>
                    <a:pt x="32" y="55"/>
                    <a:pt x="32" y="55"/>
                    <a:pt x="32" y="55"/>
                  </a:cubicBezTo>
                  <a:cubicBezTo>
                    <a:pt x="32" y="28"/>
                    <a:pt x="32" y="28"/>
                    <a:pt x="32" y="28"/>
                  </a:cubicBezTo>
                  <a:cubicBezTo>
                    <a:pt x="40" y="28"/>
                    <a:pt x="40" y="28"/>
                    <a:pt x="40" y="28"/>
                  </a:cubicBezTo>
                  <a:lnTo>
                    <a:pt x="38" y="5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9" name="Freeform 78">
              <a:extLst>
                <a:ext uri="{FF2B5EF4-FFF2-40B4-BE49-F238E27FC236}">
                  <a16:creationId xmlns:a16="http://schemas.microsoft.com/office/drawing/2014/main" id="{824FCBC4-50EF-492B-B5E7-60211F63188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70" y="1774"/>
              <a:ext cx="160" cy="160"/>
            </a:xfrm>
            <a:custGeom>
              <a:avLst/>
              <a:gdLst>
                <a:gd name="T0" fmla="*/ 65 w 130"/>
                <a:gd name="T1" fmla="*/ 0 h 130"/>
                <a:gd name="T2" fmla="*/ 0 w 130"/>
                <a:gd name="T3" fmla="*/ 65 h 130"/>
                <a:gd name="T4" fmla="*/ 65 w 130"/>
                <a:gd name="T5" fmla="*/ 130 h 130"/>
                <a:gd name="T6" fmla="*/ 130 w 130"/>
                <a:gd name="T7" fmla="*/ 65 h 130"/>
                <a:gd name="T8" fmla="*/ 65 w 130"/>
                <a:gd name="T9" fmla="*/ 0 h 130"/>
                <a:gd name="T10" fmla="*/ 65 w 130"/>
                <a:gd name="T11" fmla="*/ 114 h 130"/>
                <a:gd name="T12" fmla="*/ 16 w 130"/>
                <a:gd name="T13" fmla="*/ 65 h 130"/>
                <a:gd name="T14" fmla="*/ 65 w 130"/>
                <a:gd name="T15" fmla="*/ 16 h 130"/>
                <a:gd name="T16" fmla="*/ 114 w 130"/>
                <a:gd name="T17" fmla="*/ 65 h 130"/>
                <a:gd name="T18" fmla="*/ 65 w 130"/>
                <a:gd name="T19" fmla="*/ 114 h 130"/>
                <a:gd name="T20" fmla="*/ 40 w 130"/>
                <a:gd name="T21" fmla="*/ 65 h 130"/>
                <a:gd name="T22" fmla="*/ 65 w 130"/>
                <a:gd name="T23" fmla="*/ 90 h 130"/>
                <a:gd name="T24" fmla="*/ 89 w 130"/>
                <a:gd name="T25" fmla="*/ 65 h 130"/>
                <a:gd name="T26" fmla="*/ 65 w 130"/>
                <a:gd name="T27" fmla="*/ 41 h 130"/>
                <a:gd name="T28" fmla="*/ 40 w 130"/>
                <a:gd name="T29" fmla="*/ 65 h 1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130" h="130">
                  <a:moveTo>
                    <a:pt x="65" y="0"/>
                  </a:moveTo>
                  <a:cubicBezTo>
                    <a:pt x="29" y="0"/>
                    <a:pt x="0" y="29"/>
                    <a:pt x="0" y="65"/>
                  </a:cubicBezTo>
                  <a:cubicBezTo>
                    <a:pt x="0" y="101"/>
                    <a:pt x="29" y="130"/>
                    <a:pt x="65" y="130"/>
                  </a:cubicBezTo>
                  <a:cubicBezTo>
                    <a:pt x="101" y="130"/>
                    <a:pt x="130" y="101"/>
                    <a:pt x="130" y="65"/>
                  </a:cubicBezTo>
                  <a:cubicBezTo>
                    <a:pt x="130" y="29"/>
                    <a:pt x="101" y="0"/>
                    <a:pt x="65" y="0"/>
                  </a:cubicBezTo>
                  <a:close/>
                  <a:moveTo>
                    <a:pt x="65" y="114"/>
                  </a:moveTo>
                  <a:cubicBezTo>
                    <a:pt x="38" y="114"/>
                    <a:pt x="16" y="92"/>
                    <a:pt x="16" y="65"/>
                  </a:cubicBezTo>
                  <a:cubicBezTo>
                    <a:pt x="16" y="38"/>
                    <a:pt x="38" y="16"/>
                    <a:pt x="65" y="16"/>
                  </a:cubicBezTo>
                  <a:cubicBezTo>
                    <a:pt x="92" y="16"/>
                    <a:pt x="114" y="38"/>
                    <a:pt x="114" y="65"/>
                  </a:cubicBezTo>
                  <a:cubicBezTo>
                    <a:pt x="114" y="92"/>
                    <a:pt x="92" y="114"/>
                    <a:pt x="65" y="114"/>
                  </a:cubicBezTo>
                  <a:close/>
                  <a:moveTo>
                    <a:pt x="40" y="65"/>
                  </a:moveTo>
                  <a:cubicBezTo>
                    <a:pt x="40" y="79"/>
                    <a:pt x="51" y="90"/>
                    <a:pt x="65" y="90"/>
                  </a:cubicBezTo>
                  <a:cubicBezTo>
                    <a:pt x="78" y="90"/>
                    <a:pt x="89" y="79"/>
                    <a:pt x="89" y="65"/>
                  </a:cubicBezTo>
                  <a:cubicBezTo>
                    <a:pt x="89" y="52"/>
                    <a:pt x="78" y="41"/>
                    <a:pt x="65" y="41"/>
                  </a:cubicBezTo>
                  <a:cubicBezTo>
                    <a:pt x="51" y="41"/>
                    <a:pt x="40" y="52"/>
                    <a:pt x="40" y="6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0" name="Freeform 79">
              <a:extLst>
                <a:ext uri="{FF2B5EF4-FFF2-40B4-BE49-F238E27FC236}">
                  <a16:creationId xmlns:a16="http://schemas.microsoft.com/office/drawing/2014/main" id="{330BFC13-09E8-4BC6-9A40-79856FA1F48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54" y="1102"/>
              <a:ext cx="265" cy="116"/>
            </a:xfrm>
            <a:custGeom>
              <a:avLst/>
              <a:gdLst>
                <a:gd name="T0" fmla="*/ 188 w 216"/>
                <a:gd name="T1" fmla="*/ 41 h 94"/>
                <a:gd name="T2" fmla="*/ 178 w 216"/>
                <a:gd name="T3" fmla="*/ 43 h 94"/>
                <a:gd name="T4" fmla="*/ 129 w 216"/>
                <a:gd name="T5" fmla="*/ 0 h 94"/>
                <a:gd name="T6" fmla="*/ 111 w 216"/>
                <a:gd name="T7" fmla="*/ 3 h 94"/>
                <a:gd name="T8" fmla="*/ 108 w 216"/>
                <a:gd name="T9" fmla="*/ 6 h 94"/>
                <a:gd name="T10" fmla="*/ 108 w 216"/>
                <a:gd name="T11" fmla="*/ 91 h 94"/>
                <a:gd name="T12" fmla="*/ 111 w 216"/>
                <a:gd name="T13" fmla="*/ 94 h 94"/>
                <a:gd name="T14" fmla="*/ 188 w 216"/>
                <a:gd name="T15" fmla="*/ 94 h 94"/>
                <a:gd name="T16" fmla="*/ 216 w 216"/>
                <a:gd name="T17" fmla="*/ 68 h 94"/>
                <a:gd name="T18" fmla="*/ 188 w 216"/>
                <a:gd name="T19" fmla="*/ 41 h 94"/>
                <a:gd name="T20" fmla="*/ 85 w 216"/>
                <a:gd name="T21" fmla="*/ 94 h 94"/>
                <a:gd name="T22" fmla="*/ 91 w 216"/>
                <a:gd name="T23" fmla="*/ 94 h 94"/>
                <a:gd name="T24" fmla="*/ 95 w 216"/>
                <a:gd name="T25" fmla="*/ 47 h 94"/>
                <a:gd name="T26" fmla="*/ 91 w 216"/>
                <a:gd name="T27" fmla="*/ 0 h 94"/>
                <a:gd name="T28" fmla="*/ 85 w 216"/>
                <a:gd name="T29" fmla="*/ 0 h 94"/>
                <a:gd name="T30" fmla="*/ 81 w 216"/>
                <a:gd name="T31" fmla="*/ 47 h 94"/>
                <a:gd name="T32" fmla="*/ 85 w 216"/>
                <a:gd name="T33" fmla="*/ 94 h 94"/>
                <a:gd name="T34" fmla="*/ 64 w 216"/>
                <a:gd name="T35" fmla="*/ 94 h 94"/>
                <a:gd name="T36" fmla="*/ 58 w 216"/>
                <a:gd name="T37" fmla="*/ 94 h 94"/>
                <a:gd name="T38" fmla="*/ 54 w 216"/>
                <a:gd name="T39" fmla="*/ 60 h 94"/>
                <a:gd name="T40" fmla="*/ 58 w 216"/>
                <a:gd name="T41" fmla="*/ 27 h 94"/>
                <a:gd name="T42" fmla="*/ 64 w 216"/>
                <a:gd name="T43" fmla="*/ 27 h 94"/>
                <a:gd name="T44" fmla="*/ 68 w 216"/>
                <a:gd name="T45" fmla="*/ 61 h 94"/>
                <a:gd name="T46" fmla="*/ 64 w 216"/>
                <a:gd name="T47" fmla="*/ 94 h 94"/>
                <a:gd name="T48" fmla="*/ 31 w 216"/>
                <a:gd name="T49" fmla="*/ 94 h 94"/>
                <a:gd name="T50" fmla="*/ 37 w 216"/>
                <a:gd name="T51" fmla="*/ 94 h 94"/>
                <a:gd name="T52" fmla="*/ 41 w 216"/>
                <a:gd name="T53" fmla="*/ 67 h 94"/>
                <a:gd name="T54" fmla="*/ 37 w 216"/>
                <a:gd name="T55" fmla="*/ 40 h 94"/>
                <a:gd name="T56" fmla="*/ 31 w 216"/>
                <a:gd name="T57" fmla="*/ 40 h 94"/>
                <a:gd name="T58" fmla="*/ 27 w 216"/>
                <a:gd name="T59" fmla="*/ 67 h 94"/>
                <a:gd name="T60" fmla="*/ 31 w 216"/>
                <a:gd name="T61" fmla="*/ 94 h 94"/>
                <a:gd name="T62" fmla="*/ 4 w 216"/>
                <a:gd name="T63" fmla="*/ 81 h 94"/>
                <a:gd name="T64" fmla="*/ 10 w 216"/>
                <a:gd name="T65" fmla="*/ 81 h 94"/>
                <a:gd name="T66" fmla="*/ 14 w 216"/>
                <a:gd name="T67" fmla="*/ 67 h 94"/>
                <a:gd name="T68" fmla="*/ 10 w 216"/>
                <a:gd name="T69" fmla="*/ 54 h 94"/>
                <a:gd name="T70" fmla="*/ 4 w 216"/>
                <a:gd name="T71" fmla="*/ 54 h 94"/>
                <a:gd name="T72" fmla="*/ 0 w 216"/>
                <a:gd name="T73" fmla="*/ 67 h 94"/>
                <a:gd name="T74" fmla="*/ 4 w 216"/>
                <a:gd name="T75" fmla="*/ 81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216" h="94">
                  <a:moveTo>
                    <a:pt x="188" y="41"/>
                  </a:moveTo>
                  <a:cubicBezTo>
                    <a:pt x="184" y="41"/>
                    <a:pt x="181" y="42"/>
                    <a:pt x="178" y="43"/>
                  </a:cubicBezTo>
                  <a:cubicBezTo>
                    <a:pt x="175" y="19"/>
                    <a:pt x="154" y="0"/>
                    <a:pt x="129" y="0"/>
                  </a:cubicBezTo>
                  <a:cubicBezTo>
                    <a:pt x="122" y="0"/>
                    <a:pt x="116" y="1"/>
                    <a:pt x="111" y="3"/>
                  </a:cubicBezTo>
                  <a:cubicBezTo>
                    <a:pt x="109" y="4"/>
                    <a:pt x="108" y="5"/>
                    <a:pt x="108" y="6"/>
                  </a:cubicBezTo>
                  <a:cubicBezTo>
                    <a:pt x="108" y="91"/>
                    <a:pt x="108" y="91"/>
                    <a:pt x="108" y="91"/>
                  </a:cubicBezTo>
                  <a:cubicBezTo>
                    <a:pt x="108" y="93"/>
                    <a:pt x="110" y="94"/>
                    <a:pt x="111" y="94"/>
                  </a:cubicBezTo>
                  <a:cubicBezTo>
                    <a:pt x="111" y="94"/>
                    <a:pt x="188" y="94"/>
                    <a:pt x="188" y="94"/>
                  </a:cubicBezTo>
                  <a:cubicBezTo>
                    <a:pt x="204" y="94"/>
                    <a:pt x="216" y="82"/>
                    <a:pt x="216" y="68"/>
                  </a:cubicBezTo>
                  <a:cubicBezTo>
                    <a:pt x="216" y="53"/>
                    <a:pt x="204" y="41"/>
                    <a:pt x="188" y="41"/>
                  </a:cubicBezTo>
                  <a:close/>
                  <a:moveTo>
                    <a:pt x="85" y="94"/>
                  </a:moveTo>
                  <a:cubicBezTo>
                    <a:pt x="91" y="94"/>
                    <a:pt x="91" y="94"/>
                    <a:pt x="91" y="94"/>
                  </a:cubicBezTo>
                  <a:cubicBezTo>
                    <a:pt x="95" y="47"/>
                    <a:pt x="95" y="47"/>
                    <a:pt x="95" y="47"/>
                  </a:cubicBezTo>
                  <a:cubicBezTo>
                    <a:pt x="91" y="0"/>
                    <a:pt x="91" y="0"/>
                    <a:pt x="91" y="0"/>
                  </a:cubicBezTo>
                  <a:cubicBezTo>
                    <a:pt x="85" y="0"/>
                    <a:pt x="85" y="0"/>
                    <a:pt x="85" y="0"/>
                  </a:cubicBezTo>
                  <a:cubicBezTo>
                    <a:pt x="81" y="47"/>
                    <a:pt x="81" y="47"/>
                    <a:pt x="81" y="47"/>
                  </a:cubicBezTo>
                  <a:lnTo>
                    <a:pt x="85" y="94"/>
                  </a:lnTo>
                  <a:close/>
                  <a:moveTo>
                    <a:pt x="64" y="94"/>
                  </a:moveTo>
                  <a:cubicBezTo>
                    <a:pt x="58" y="94"/>
                    <a:pt x="58" y="94"/>
                    <a:pt x="58" y="94"/>
                  </a:cubicBezTo>
                  <a:cubicBezTo>
                    <a:pt x="54" y="60"/>
                    <a:pt x="54" y="60"/>
                    <a:pt x="54" y="60"/>
                  </a:cubicBezTo>
                  <a:cubicBezTo>
                    <a:pt x="58" y="27"/>
                    <a:pt x="58" y="27"/>
                    <a:pt x="58" y="27"/>
                  </a:cubicBezTo>
                  <a:cubicBezTo>
                    <a:pt x="64" y="27"/>
                    <a:pt x="64" y="27"/>
                    <a:pt x="64" y="27"/>
                  </a:cubicBezTo>
                  <a:cubicBezTo>
                    <a:pt x="68" y="61"/>
                    <a:pt x="68" y="61"/>
                    <a:pt x="68" y="61"/>
                  </a:cubicBezTo>
                  <a:lnTo>
                    <a:pt x="64" y="94"/>
                  </a:lnTo>
                  <a:close/>
                  <a:moveTo>
                    <a:pt x="31" y="94"/>
                  </a:moveTo>
                  <a:cubicBezTo>
                    <a:pt x="37" y="94"/>
                    <a:pt x="37" y="94"/>
                    <a:pt x="37" y="94"/>
                  </a:cubicBezTo>
                  <a:cubicBezTo>
                    <a:pt x="41" y="67"/>
                    <a:pt x="41" y="67"/>
                    <a:pt x="41" y="67"/>
                  </a:cubicBezTo>
                  <a:cubicBezTo>
                    <a:pt x="37" y="40"/>
                    <a:pt x="37" y="40"/>
                    <a:pt x="37" y="40"/>
                  </a:cubicBezTo>
                  <a:cubicBezTo>
                    <a:pt x="31" y="40"/>
                    <a:pt x="31" y="40"/>
                    <a:pt x="31" y="40"/>
                  </a:cubicBezTo>
                  <a:cubicBezTo>
                    <a:pt x="27" y="67"/>
                    <a:pt x="27" y="67"/>
                    <a:pt x="27" y="67"/>
                  </a:cubicBezTo>
                  <a:lnTo>
                    <a:pt x="31" y="94"/>
                  </a:lnTo>
                  <a:close/>
                  <a:moveTo>
                    <a:pt x="4" y="81"/>
                  </a:moveTo>
                  <a:cubicBezTo>
                    <a:pt x="10" y="81"/>
                    <a:pt x="10" y="81"/>
                    <a:pt x="10" y="81"/>
                  </a:cubicBezTo>
                  <a:cubicBezTo>
                    <a:pt x="14" y="67"/>
                    <a:pt x="14" y="67"/>
                    <a:pt x="14" y="67"/>
                  </a:cubicBezTo>
                  <a:cubicBezTo>
                    <a:pt x="10" y="54"/>
                    <a:pt x="10" y="54"/>
                    <a:pt x="10" y="54"/>
                  </a:cubicBezTo>
                  <a:cubicBezTo>
                    <a:pt x="4" y="54"/>
                    <a:pt x="4" y="54"/>
                    <a:pt x="4" y="54"/>
                  </a:cubicBezTo>
                  <a:cubicBezTo>
                    <a:pt x="0" y="67"/>
                    <a:pt x="0" y="67"/>
                    <a:pt x="0" y="67"/>
                  </a:cubicBezTo>
                  <a:lnTo>
                    <a:pt x="4" y="8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1" name="Freeform 80">
              <a:extLst>
                <a:ext uri="{FF2B5EF4-FFF2-40B4-BE49-F238E27FC236}">
                  <a16:creationId xmlns:a16="http://schemas.microsoft.com/office/drawing/2014/main" id="{A87F2475-E17E-4914-9469-63D8C71AEF5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04" y="1240"/>
              <a:ext cx="148" cy="130"/>
            </a:xfrm>
            <a:custGeom>
              <a:avLst/>
              <a:gdLst>
                <a:gd name="T0" fmla="*/ 50 w 120"/>
                <a:gd name="T1" fmla="*/ 0 h 106"/>
                <a:gd name="T2" fmla="*/ 50 w 120"/>
                <a:gd name="T3" fmla="*/ 0 h 106"/>
                <a:gd name="T4" fmla="*/ 100 w 120"/>
                <a:gd name="T5" fmla="*/ 41 h 106"/>
                <a:gd name="T6" fmla="*/ 50 w 120"/>
                <a:gd name="T7" fmla="*/ 81 h 106"/>
                <a:gd name="T8" fmla="*/ 42 w 120"/>
                <a:gd name="T9" fmla="*/ 80 h 106"/>
                <a:gd name="T10" fmla="*/ 7 w 120"/>
                <a:gd name="T11" fmla="*/ 93 h 106"/>
                <a:gd name="T12" fmla="*/ 7 w 120"/>
                <a:gd name="T13" fmla="*/ 91 h 106"/>
                <a:gd name="T14" fmla="*/ 19 w 120"/>
                <a:gd name="T15" fmla="*/ 75 h 106"/>
                <a:gd name="T16" fmla="*/ 19 w 120"/>
                <a:gd name="T17" fmla="*/ 72 h 106"/>
                <a:gd name="T18" fmla="*/ 0 w 120"/>
                <a:gd name="T19" fmla="*/ 41 h 106"/>
                <a:gd name="T20" fmla="*/ 50 w 120"/>
                <a:gd name="T21" fmla="*/ 0 h 106"/>
                <a:gd name="T22" fmla="*/ 104 w 120"/>
                <a:gd name="T23" fmla="*/ 91 h 106"/>
                <a:gd name="T24" fmla="*/ 113 w 120"/>
                <a:gd name="T25" fmla="*/ 104 h 106"/>
                <a:gd name="T26" fmla="*/ 113 w 120"/>
                <a:gd name="T27" fmla="*/ 106 h 106"/>
                <a:gd name="T28" fmla="*/ 83 w 120"/>
                <a:gd name="T29" fmla="*/ 95 h 106"/>
                <a:gd name="T30" fmla="*/ 77 w 120"/>
                <a:gd name="T31" fmla="*/ 96 h 106"/>
                <a:gd name="T32" fmla="*/ 50 w 120"/>
                <a:gd name="T33" fmla="*/ 89 h 106"/>
                <a:gd name="T34" fmla="*/ 90 w 120"/>
                <a:gd name="T35" fmla="*/ 75 h 106"/>
                <a:gd name="T36" fmla="*/ 103 w 120"/>
                <a:gd name="T37" fmla="*/ 60 h 106"/>
                <a:gd name="T38" fmla="*/ 108 w 120"/>
                <a:gd name="T39" fmla="*/ 41 h 106"/>
                <a:gd name="T40" fmla="*/ 108 w 120"/>
                <a:gd name="T41" fmla="*/ 37 h 106"/>
                <a:gd name="T42" fmla="*/ 120 w 120"/>
                <a:gd name="T43" fmla="*/ 61 h 106"/>
                <a:gd name="T44" fmla="*/ 104 w 120"/>
                <a:gd name="T45" fmla="*/ 88 h 106"/>
                <a:gd name="T46" fmla="*/ 104 w 120"/>
                <a:gd name="T47" fmla="*/ 91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120" h="106">
                  <a:moveTo>
                    <a:pt x="50" y="0"/>
                  </a:moveTo>
                  <a:cubicBezTo>
                    <a:pt x="50" y="0"/>
                    <a:pt x="50" y="0"/>
                    <a:pt x="50" y="0"/>
                  </a:cubicBezTo>
                  <a:cubicBezTo>
                    <a:pt x="78" y="0"/>
                    <a:pt x="100" y="18"/>
                    <a:pt x="100" y="41"/>
                  </a:cubicBezTo>
                  <a:cubicBezTo>
                    <a:pt x="100" y="63"/>
                    <a:pt x="78" y="81"/>
                    <a:pt x="50" y="81"/>
                  </a:cubicBezTo>
                  <a:cubicBezTo>
                    <a:pt x="47" y="81"/>
                    <a:pt x="45" y="81"/>
                    <a:pt x="42" y="80"/>
                  </a:cubicBezTo>
                  <a:cubicBezTo>
                    <a:pt x="32" y="91"/>
                    <a:pt x="19" y="93"/>
                    <a:pt x="7" y="93"/>
                  </a:cubicBezTo>
                  <a:cubicBezTo>
                    <a:pt x="7" y="91"/>
                    <a:pt x="7" y="91"/>
                    <a:pt x="7" y="91"/>
                  </a:cubicBezTo>
                  <a:cubicBezTo>
                    <a:pt x="14" y="87"/>
                    <a:pt x="19" y="81"/>
                    <a:pt x="19" y="75"/>
                  </a:cubicBezTo>
                  <a:cubicBezTo>
                    <a:pt x="19" y="74"/>
                    <a:pt x="19" y="73"/>
                    <a:pt x="19" y="72"/>
                  </a:cubicBezTo>
                  <a:cubicBezTo>
                    <a:pt x="8" y="65"/>
                    <a:pt x="0" y="53"/>
                    <a:pt x="0" y="41"/>
                  </a:cubicBezTo>
                  <a:cubicBezTo>
                    <a:pt x="0" y="18"/>
                    <a:pt x="23" y="0"/>
                    <a:pt x="50" y="0"/>
                  </a:cubicBezTo>
                  <a:close/>
                  <a:moveTo>
                    <a:pt x="104" y="91"/>
                  </a:moveTo>
                  <a:cubicBezTo>
                    <a:pt x="104" y="96"/>
                    <a:pt x="107" y="101"/>
                    <a:pt x="113" y="104"/>
                  </a:cubicBezTo>
                  <a:cubicBezTo>
                    <a:pt x="113" y="106"/>
                    <a:pt x="113" y="106"/>
                    <a:pt x="113" y="106"/>
                  </a:cubicBezTo>
                  <a:cubicBezTo>
                    <a:pt x="102" y="106"/>
                    <a:pt x="93" y="105"/>
                    <a:pt x="83" y="95"/>
                  </a:cubicBezTo>
                  <a:cubicBezTo>
                    <a:pt x="81" y="96"/>
                    <a:pt x="79" y="96"/>
                    <a:pt x="77" y="96"/>
                  </a:cubicBezTo>
                  <a:cubicBezTo>
                    <a:pt x="67" y="96"/>
                    <a:pt x="58" y="93"/>
                    <a:pt x="50" y="89"/>
                  </a:cubicBezTo>
                  <a:cubicBezTo>
                    <a:pt x="65" y="89"/>
                    <a:pt x="79" y="84"/>
                    <a:pt x="90" y="75"/>
                  </a:cubicBezTo>
                  <a:cubicBezTo>
                    <a:pt x="96" y="71"/>
                    <a:pt x="100" y="66"/>
                    <a:pt x="103" y="60"/>
                  </a:cubicBezTo>
                  <a:cubicBezTo>
                    <a:pt x="106" y="54"/>
                    <a:pt x="108" y="47"/>
                    <a:pt x="108" y="41"/>
                  </a:cubicBezTo>
                  <a:cubicBezTo>
                    <a:pt x="108" y="40"/>
                    <a:pt x="108" y="38"/>
                    <a:pt x="108" y="37"/>
                  </a:cubicBezTo>
                  <a:cubicBezTo>
                    <a:pt x="115" y="44"/>
                    <a:pt x="120" y="52"/>
                    <a:pt x="120" y="61"/>
                  </a:cubicBezTo>
                  <a:cubicBezTo>
                    <a:pt x="120" y="72"/>
                    <a:pt x="114" y="82"/>
                    <a:pt x="104" y="88"/>
                  </a:cubicBezTo>
                  <a:cubicBezTo>
                    <a:pt x="104" y="89"/>
                    <a:pt x="104" y="90"/>
                    <a:pt x="104" y="9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2" name="Freeform 81">
              <a:extLst>
                <a:ext uri="{FF2B5EF4-FFF2-40B4-BE49-F238E27FC236}">
                  <a16:creationId xmlns:a16="http://schemas.microsoft.com/office/drawing/2014/main" id="{1332D895-1A5A-49F5-AE16-50225C3146C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19" y="1386"/>
              <a:ext cx="130" cy="129"/>
            </a:xfrm>
            <a:custGeom>
              <a:avLst/>
              <a:gdLst>
                <a:gd name="T0" fmla="*/ 20 w 106"/>
                <a:gd name="T1" fmla="*/ 52 h 105"/>
                <a:gd name="T2" fmla="*/ 20 w 106"/>
                <a:gd name="T3" fmla="*/ 49 h 105"/>
                <a:gd name="T4" fmla="*/ 1 w 106"/>
                <a:gd name="T5" fmla="*/ 43 h 105"/>
                <a:gd name="T6" fmla="*/ 0 w 106"/>
                <a:gd name="T7" fmla="*/ 52 h 105"/>
                <a:gd name="T8" fmla="*/ 17 w 106"/>
                <a:gd name="T9" fmla="*/ 91 h 105"/>
                <a:gd name="T10" fmla="*/ 29 w 106"/>
                <a:gd name="T11" fmla="*/ 75 h 105"/>
                <a:gd name="T12" fmla="*/ 20 w 106"/>
                <a:gd name="T13" fmla="*/ 52 h 105"/>
                <a:gd name="T14" fmla="*/ 86 w 106"/>
                <a:gd name="T15" fmla="*/ 52 h 105"/>
                <a:gd name="T16" fmla="*/ 77 w 106"/>
                <a:gd name="T17" fmla="*/ 75 h 105"/>
                <a:gd name="T18" fmla="*/ 89 w 106"/>
                <a:gd name="T19" fmla="*/ 91 h 105"/>
                <a:gd name="T20" fmla="*/ 106 w 106"/>
                <a:gd name="T21" fmla="*/ 52 h 105"/>
                <a:gd name="T22" fmla="*/ 105 w 106"/>
                <a:gd name="T23" fmla="*/ 43 h 105"/>
                <a:gd name="T24" fmla="*/ 86 w 106"/>
                <a:gd name="T25" fmla="*/ 49 h 105"/>
                <a:gd name="T26" fmla="*/ 86 w 106"/>
                <a:gd name="T27" fmla="*/ 52 h 105"/>
                <a:gd name="T28" fmla="*/ 59 w 106"/>
                <a:gd name="T29" fmla="*/ 20 h 105"/>
                <a:gd name="T30" fmla="*/ 82 w 106"/>
                <a:gd name="T31" fmla="*/ 36 h 105"/>
                <a:gd name="T32" fmla="*/ 101 w 106"/>
                <a:gd name="T33" fmla="*/ 30 h 105"/>
                <a:gd name="T34" fmla="*/ 59 w 106"/>
                <a:gd name="T35" fmla="*/ 0 h 105"/>
                <a:gd name="T36" fmla="*/ 59 w 106"/>
                <a:gd name="T37" fmla="*/ 20 h 105"/>
                <a:gd name="T38" fmla="*/ 24 w 106"/>
                <a:gd name="T39" fmla="*/ 36 h 105"/>
                <a:gd name="T40" fmla="*/ 46 w 106"/>
                <a:gd name="T41" fmla="*/ 20 h 105"/>
                <a:gd name="T42" fmla="*/ 46 w 106"/>
                <a:gd name="T43" fmla="*/ 0 h 105"/>
                <a:gd name="T44" fmla="*/ 5 w 106"/>
                <a:gd name="T45" fmla="*/ 30 h 105"/>
                <a:gd name="T46" fmla="*/ 24 w 106"/>
                <a:gd name="T47" fmla="*/ 36 h 105"/>
                <a:gd name="T48" fmla="*/ 67 w 106"/>
                <a:gd name="T49" fmla="*/ 82 h 105"/>
                <a:gd name="T50" fmla="*/ 53 w 106"/>
                <a:gd name="T51" fmla="*/ 85 h 105"/>
                <a:gd name="T52" fmla="*/ 39 w 106"/>
                <a:gd name="T53" fmla="*/ 82 h 105"/>
                <a:gd name="T54" fmla="*/ 28 w 106"/>
                <a:gd name="T55" fmla="*/ 99 h 105"/>
                <a:gd name="T56" fmla="*/ 53 w 106"/>
                <a:gd name="T57" fmla="*/ 105 h 105"/>
                <a:gd name="T58" fmla="*/ 78 w 106"/>
                <a:gd name="T59" fmla="*/ 99 h 105"/>
                <a:gd name="T60" fmla="*/ 67 w 106"/>
                <a:gd name="T61" fmla="*/ 82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106" h="105">
                  <a:moveTo>
                    <a:pt x="20" y="52"/>
                  </a:moveTo>
                  <a:cubicBezTo>
                    <a:pt x="20" y="51"/>
                    <a:pt x="20" y="50"/>
                    <a:pt x="20" y="49"/>
                  </a:cubicBezTo>
                  <a:cubicBezTo>
                    <a:pt x="1" y="43"/>
                    <a:pt x="1" y="43"/>
                    <a:pt x="1" y="43"/>
                  </a:cubicBezTo>
                  <a:cubicBezTo>
                    <a:pt x="1" y="46"/>
                    <a:pt x="0" y="49"/>
                    <a:pt x="0" y="52"/>
                  </a:cubicBezTo>
                  <a:cubicBezTo>
                    <a:pt x="0" y="68"/>
                    <a:pt x="7" y="81"/>
                    <a:pt x="17" y="91"/>
                  </a:cubicBezTo>
                  <a:cubicBezTo>
                    <a:pt x="29" y="75"/>
                    <a:pt x="29" y="75"/>
                    <a:pt x="29" y="75"/>
                  </a:cubicBezTo>
                  <a:cubicBezTo>
                    <a:pt x="23" y="69"/>
                    <a:pt x="20" y="61"/>
                    <a:pt x="20" y="52"/>
                  </a:cubicBezTo>
                  <a:close/>
                  <a:moveTo>
                    <a:pt x="86" y="52"/>
                  </a:moveTo>
                  <a:cubicBezTo>
                    <a:pt x="86" y="61"/>
                    <a:pt x="83" y="69"/>
                    <a:pt x="77" y="75"/>
                  </a:cubicBezTo>
                  <a:cubicBezTo>
                    <a:pt x="89" y="91"/>
                    <a:pt x="89" y="91"/>
                    <a:pt x="89" y="91"/>
                  </a:cubicBezTo>
                  <a:cubicBezTo>
                    <a:pt x="99" y="81"/>
                    <a:pt x="106" y="68"/>
                    <a:pt x="106" y="52"/>
                  </a:cubicBezTo>
                  <a:cubicBezTo>
                    <a:pt x="106" y="49"/>
                    <a:pt x="105" y="46"/>
                    <a:pt x="105" y="43"/>
                  </a:cubicBezTo>
                  <a:cubicBezTo>
                    <a:pt x="86" y="49"/>
                    <a:pt x="86" y="49"/>
                    <a:pt x="86" y="49"/>
                  </a:cubicBezTo>
                  <a:cubicBezTo>
                    <a:pt x="86" y="50"/>
                    <a:pt x="86" y="51"/>
                    <a:pt x="86" y="52"/>
                  </a:cubicBezTo>
                  <a:close/>
                  <a:moveTo>
                    <a:pt x="59" y="20"/>
                  </a:moveTo>
                  <a:cubicBezTo>
                    <a:pt x="69" y="22"/>
                    <a:pt x="77" y="28"/>
                    <a:pt x="82" y="36"/>
                  </a:cubicBezTo>
                  <a:cubicBezTo>
                    <a:pt x="101" y="30"/>
                    <a:pt x="101" y="30"/>
                    <a:pt x="101" y="30"/>
                  </a:cubicBezTo>
                  <a:cubicBezTo>
                    <a:pt x="93" y="14"/>
                    <a:pt x="78" y="3"/>
                    <a:pt x="59" y="0"/>
                  </a:cubicBezTo>
                  <a:lnTo>
                    <a:pt x="59" y="20"/>
                  </a:lnTo>
                  <a:close/>
                  <a:moveTo>
                    <a:pt x="24" y="36"/>
                  </a:moveTo>
                  <a:cubicBezTo>
                    <a:pt x="29" y="28"/>
                    <a:pt x="37" y="22"/>
                    <a:pt x="46" y="20"/>
                  </a:cubicBezTo>
                  <a:cubicBezTo>
                    <a:pt x="46" y="0"/>
                    <a:pt x="46" y="0"/>
                    <a:pt x="46" y="0"/>
                  </a:cubicBezTo>
                  <a:cubicBezTo>
                    <a:pt x="28" y="3"/>
                    <a:pt x="13" y="14"/>
                    <a:pt x="5" y="30"/>
                  </a:cubicBezTo>
                  <a:lnTo>
                    <a:pt x="24" y="36"/>
                  </a:lnTo>
                  <a:close/>
                  <a:moveTo>
                    <a:pt x="67" y="82"/>
                  </a:moveTo>
                  <a:cubicBezTo>
                    <a:pt x="62" y="84"/>
                    <a:pt x="58" y="85"/>
                    <a:pt x="53" y="85"/>
                  </a:cubicBezTo>
                  <a:cubicBezTo>
                    <a:pt x="48" y="85"/>
                    <a:pt x="43" y="84"/>
                    <a:pt x="39" y="82"/>
                  </a:cubicBezTo>
                  <a:cubicBezTo>
                    <a:pt x="28" y="99"/>
                    <a:pt x="28" y="99"/>
                    <a:pt x="28" y="99"/>
                  </a:cubicBezTo>
                  <a:cubicBezTo>
                    <a:pt x="35" y="103"/>
                    <a:pt x="44" y="105"/>
                    <a:pt x="53" y="105"/>
                  </a:cubicBezTo>
                  <a:cubicBezTo>
                    <a:pt x="62" y="105"/>
                    <a:pt x="71" y="103"/>
                    <a:pt x="78" y="99"/>
                  </a:cubicBezTo>
                  <a:lnTo>
                    <a:pt x="67" y="8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3" name="Freeform 82">
              <a:extLst>
                <a:ext uri="{FF2B5EF4-FFF2-40B4-BE49-F238E27FC236}">
                  <a16:creationId xmlns:a16="http://schemas.microsoft.com/office/drawing/2014/main" id="{A34D6262-A85F-4A9E-9754-513E360D36B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27" y="1542"/>
              <a:ext cx="122" cy="129"/>
            </a:xfrm>
            <a:custGeom>
              <a:avLst/>
              <a:gdLst>
                <a:gd name="T0" fmla="*/ 57 w 122"/>
                <a:gd name="T1" fmla="*/ 49 h 129"/>
                <a:gd name="T2" fmla="*/ 41 w 122"/>
                <a:gd name="T3" fmla="*/ 65 h 129"/>
                <a:gd name="T4" fmla="*/ 66 w 122"/>
                <a:gd name="T5" fmla="*/ 49 h 129"/>
                <a:gd name="T6" fmla="*/ 82 w 122"/>
                <a:gd name="T7" fmla="*/ 65 h 129"/>
                <a:gd name="T8" fmla="*/ 66 w 122"/>
                <a:gd name="T9" fmla="*/ 49 h 129"/>
                <a:gd name="T10" fmla="*/ 105 w 122"/>
                <a:gd name="T11" fmla="*/ 49 h 129"/>
                <a:gd name="T12" fmla="*/ 89 w 122"/>
                <a:gd name="T13" fmla="*/ 65 h 129"/>
                <a:gd name="T14" fmla="*/ 16 w 122"/>
                <a:gd name="T15" fmla="*/ 97 h 129"/>
                <a:gd name="T16" fmla="*/ 32 w 122"/>
                <a:gd name="T17" fmla="*/ 113 h 129"/>
                <a:gd name="T18" fmla="*/ 16 w 122"/>
                <a:gd name="T19" fmla="*/ 97 h 129"/>
                <a:gd name="T20" fmla="*/ 57 w 122"/>
                <a:gd name="T21" fmla="*/ 97 h 129"/>
                <a:gd name="T22" fmla="*/ 41 w 122"/>
                <a:gd name="T23" fmla="*/ 113 h 129"/>
                <a:gd name="T24" fmla="*/ 66 w 122"/>
                <a:gd name="T25" fmla="*/ 97 h 129"/>
                <a:gd name="T26" fmla="*/ 82 w 122"/>
                <a:gd name="T27" fmla="*/ 113 h 129"/>
                <a:gd name="T28" fmla="*/ 66 w 122"/>
                <a:gd name="T29" fmla="*/ 97 h 129"/>
                <a:gd name="T30" fmla="*/ 57 w 122"/>
                <a:gd name="T31" fmla="*/ 72 h 129"/>
                <a:gd name="T32" fmla="*/ 41 w 122"/>
                <a:gd name="T33" fmla="*/ 88 h 129"/>
                <a:gd name="T34" fmla="*/ 66 w 122"/>
                <a:gd name="T35" fmla="*/ 72 h 129"/>
                <a:gd name="T36" fmla="*/ 82 w 122"/>
                <a:gd name="T37" fmla="*/ 88 h 129"/>
                <a:gd name="T38" fmla="*/ 66 w 122"/>
                <a:gd name="T39" fmla="*/ 72 h 129"/>
                <a:gd name="T40" fmla="*/ 105 w 122"/>
                <a:gd name="T41" fmla="*/ 72 h 129"/>
                <a:gd name="T42" fmla="*/ 89 w 122"/>
                <a:gd name="T43" fmla="*/ 88 h 129"/>
                <a:gd name="T44" fmla="*/ 16 w 122"/>
                <a:gd name="T45" fmla="*/ 72 h 129"/>
                <a:gd name="T46" fmla="*/ 32 w 122"/>
                <a:gd name="T47" fmla="*/ 88 h 129"/>
                <a:gd name="T48" fmla="*/ 16 w 122"/>
                <a:gd name="T49" fmla="*/ 72 h 129"/>
                <a:gd name="T50" fmla="*/ 105 w 122"/>
                <a:gd name="T51" fmla="*/ 9 h 129"/>
                <a:gd name="T52" fmla="*/ 89 w 122"/>
                <a:gd name="T53" fmla="*/ 0 h 129"/>
                <a:gd name="T54" fmla="*/ 32 w 122"/>
                <a:gd name="T55" fmla="*/ 9 h 129"/>
                <a:gd name="T56" fmla="*/ 16 w 122"/>
                <a:gd name="T57" fmla="*/ 0 h 129"/>
                <a:gd name="T58" fmla="*/ 0 w 122"/>
                <a:gd name="T59" fmla="*/ 129 h 129"/>
                <a:gd name="T60" fmla="*/ 122 w 122"/>
                <a:gd name="T61" fmla="*/ 0 h 129"/>
                <a:gd name="T62" fmla="*/ 113 w 122"/>
                <a:gd name="T63" fmla="*/ 120 h 129"/>
                <a:gd name="T64" fmla="*/ 9 w 122"/>
                <a:gd name="T65" fmla="*/ 32 h 129"/>
                <a:gd name="T66" fmla="*/ 113 w 122"/>
                <a:gd name="T67" fmla="*/ 120 h 1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22" h="129">
                  <a:moveTo>
                    <a:pt x="41" y="49"/>
                  </a:moveTo>
                  <a:lnTo>
                    <a:pt x="57" y="49"/>
                  </a:lnTo>
                  <a:lnTo>
                    <a:pt x="57" y="65"/>
                  </a:lnTo>
                  <a:lnTo>
                    <a:pt x="41" y="65"/>
                  </a:lnTo>
                  <a:lnTo>
                    <a:pt x="41" y="49"/>
                  </a:lnTo>
                  <a:close/>
                  <a:moveTo>
                    <a:pt x="66" y="49"/>
                  </a:moveTo>
                  <a:lnTo>
                    <a:pt x="82" y="49"/>
                  </a:lnTo>
                  <a:lnTo>
                    <a:pt x="82" y="65"/>
                  </a:lnTo>
                  <a:lnTo>
                    <a:pt x="66" y="65"/>
                  </a:lnTo>
                  <a:lnTo>
                    <a:pt x="66" y="49"/>
                  </a:lnTo>
                  <a:close/>
                  <a:moveTo>
                    <a:pt x="89" y="49"/>
                  </a:moveTo>
                  <a:lnTo>
                    <a:pt x="105" y="49"/>
                  </a:lnTo>
                  <a:lnTo>
                    <a:pt x="105" y="65"/>
                  </a:lnTo>
                  <a:lnTo>
                    <a:pt x="89" y="65"/>
                  </a:lnTo>
                  <a:lnTo>
                    <a:pt x="89" y="49"/>
                  </a:lnTo>
                  <a:close/>
                  <a:moveTo>
                    <a:pt x="16" y="97"/>
                  </a:moveTo>
                  <a:lnTo>
                    <a:pt x="32" y="97"/>
                  </a:lnTo>
                  <a:lnTo>
                    <a:pt x="32" y="113"/>
                  </a:lnTo>
                  <a:lnTo>
                    <a:pt x="16" y="113"/>
                  </a:lnTo>
                  <a:lnTo>
                    <a:pt x="16" y="97"/>
                  </a:lnTo>
                  <a:close/>
                  <a:moveTo>
                    <a:pt x="41" y="97"/>
                  </a:moveTo>
                  <a:lnTo>
                    <a:pt x="57" y="97"/>
                  </a:lnTo>
                  <a:lnTo>
                    <a:pt x="57" y="113"/>
                  </a:lnTo>
                  <a:lnTo>
                    <a:pt x="41" y="113"/>
                  </a:lnTo>
                  <a:lnTo>
                    <a:pt x="41" y="97"/>
                  </a:lnTo>
                  <a:close/>
                  <a:moveTo>
                    <a:pt x="66" y="97"/>
                  </a:moveTo>
                  <a:lnTo>
                    <a:pt x="82" y="97"/>
                  </a:lnTo>
                  <a:lnTo>
                    <a:pt x="82" y="113"/>
                  </a:lnTo>
                  <a:lnTo>
                    <a:pt x="66" y="113"/>
                  </a:lnTo>
                  <a:lnTo>
                    <a:pt x="66" y="97"/>
                  </a:lnTo>
                  <a:close/>
                  <a:moveTo>
                    <a:pt x="41" y="72"/>
                  </a:moveTo>
                  <a:lnTo>
                    <a:pt x="57" y="72"/>
                  </a:lnTo>
                  <a:lnTo>
                    <a:pt x="57" y="88"/>
                  </a:lnTo>
                  <a:lnTo>
                    <a:pt x="41" y="88"/>
                  </a:lnTo>
                  <a:lnTo>
                    <a:pt x="41" y="72"/>
                  </a:lnTo>
                  <a:close/>
                  <a:moveTo>
                    <a:pt x="66" y="72"/>
                  </a:moveTo>
                  <a:lnTo>
                    <a:pt x="82" y="72"/>
                  </a:lnTo>
                  <a:lnTo>
                    <a:pt x="82" y="88"/>
                  </a:lnTo>
                  <a:lnTo>
                    <a:pt x="66" y="88"/>
                  </a:lnTo>
                  <a:lnTo>
                    <a:pt x="66" y="72"/>
                  </a:lnTo>
                  <a:close/>
                  <a:moveTo>
                    <a:pt x="89" y="72"/>
                  </a:moveTo>
                  <a:lnTo>
                    <a:pt x="105" y="72"/>
                  </a:lnTo>
                  <a:lnTo>
                    <a:pt x="105" y="88"/>
                  </a:lnTo>
                  <a:lnTo>
                    <a:pt x="89" y="88"/>
                  </a:lnTo>
                  <a:lnTo>
                    <a:pt x="89" y="72"/>
                  </a:lnTo>
                  <a:close/>
                  <a:moveTo>
                    <a:pt x="16" y="72"/>
                  </a:moveTo>
                  <a:lnTo>
                    <a:pt x="32" y="72"/>
                  </a:lnTo>
                  <a:lnTo>
                    <a:pt x="32" y="88"/>
                  </a:lnTo>
                  <a:lnTo>
                    <a:pt x="16" y="88"/>
                  </a:lnTo>
                  <a:lnTo>
                    <a:pt x="16" y="72"/>
                  </a:lnTo>
                  <a:close/>
                  <a:moveTo>
                    <a:pt x="105" y="0"/>
                  </a:moveTo>
                  <a:lnTo>
                    <a:pt x="105" y="9"/>
                  </a:lnTo>
                  <a:lnTo>
                    <a:pt x="89" y="9"/>
                  </a:lnTo>
                  <a:lnTo>
                    <a:pt x="89" y="0"/>
                  </a:lnTo>
                  <a:lnTo>
                    <a:pt x="32" y="0"/>
                  </a:lnTo>
                  <a:lnTo>
                    <a:pt x="32" y="9"/>
                  </a:lnTo>
                  <a:lnTo>
                    <a:pt x="16" y="9"/>
                  </a:lnTo>
                  <a:lnTo>
                    <a:pt x="16" y="0"/>
                  </a:lnTo>
                  <a:lnTo>
                    <a:pt x="0" y="0"/>
                  </a:lnTo>
                  <a:lnTo>
                    <a:pt x="0" y="129"/>
                  </a:lnTo>
                  <a:lnTo>
                    <a:pt x="122" y="129"/>
                  </a:lnTo>
                  <a:lnTo>
                    <a:pt x="122" y="0"/>
                  </a:lnTo>
                  <a:lnTo>
                    <a:pt x="105" y="0"/>
                  </a:lnTo>
                  <a:close/>
                  <a:moveTo>
                    <a:pt x="113" y="120"/>
                  </a:moveTo>
                  <a:lnTo>
                    <a:pt x="9" y="120"/>
                  </a:lnTo>
                  <a:lnTo>
                    <a:pt x="9" y="32"/>
                  </a:lnTo>
                  <a:lnTo>
                    <a:pt x="113" y="32"/>
                  </a:lnTo>
                  <a:lnTo>
                    <a:pt x="113" y="1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4" name="Freeform 83">
              <a:extLst>
                <a:ext uri="{FF2B5EF4-FFF2-40B4-BE49-F238E27FC236}">
                  <a16:creationId xmlns:a16="http://schemas.microsoft.com/office/drawing/2014/main" id="{5137AED2-1E57-439C-9522-2B154B64DD2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20" y="2137"/>
              <a:ext cx="103" cy="103"/>
            </a:xfrm>
            <a:custGeom>
              <a:avLst/>
              <a:gdLst>
                <a:gd name="T0" fmla="*/ 42 w 84"/>
                <a:gd name="T1" fmla="*/ 0 h 84"/>
                <a:gd name="T2" fmla="*/ 0 w 84"/>
                <a:gd name="T3" fmla="*/ 42 h 84"/>
                <a:gd name="T4" fmla="*/ 42 w 84"/>
                <a:gd name="T5" fmla="*/ 84 h 84"/>
                <a:gd name="T6" fmla="*/ 84 w 84"/>
                <a:gd name="T7" fmla="*/ 42 h 84"/>
                <a:gd name="T8" fmla="*/ 42 w 84"/>
                <a:gd name="T9" fmla="*/ 0 h 84"/>
                <a:gd name="T10" fmla="*/ 42 w 84"/>
                <a:gd name="T11" fmla="*/ 76 h 84"/>
                <a:gd name="T12" fmla="*/ 8 w 84"/>
                <a:gd name="T13" fmla="*/ 42 h 84"/>
                <a:gd name="T14" fmla="*/ 42 w 84"/>
                <a:gd name="T15" fmla="*/ 8 h 84"/>
                <a:gd name="T16" fmla="*/ 76 w 84"/>
                <a:gd name="T17" fmla="*/ 42 h 84"/>
                <a:gd name="T18" fmla="*/ 42 w 84"/>
                <a:gd name="T19" fmla="*/ 76 h 84"/>
                <a:gd name="T20" fmla="*/ 26 w 84"/>
                <a:gd name="T21" fmla="*/ 26 h 84"/>
                <a:gd name="T22" fmla="*/ 58 w 84"/>
                <a:gd name="T23" fmla="*/ 26 h 84"/>
                <a:gd name="T24" fmla="*/ 58 w 84"/>
                <a:gd name="T25" fmla="*/ 58 h 84"/>
                <a:gd name="T26" fmla="*/ 26 w 84"/>
                <a:gd name="T27" fmla="*/ 58 h 84"/>
                <a:gd name="T28" fmla="*/ 26 w 84"/>
                <a:gd name="T29" fmla="*/ 26 h 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84" h="84">
                  <a:moveTo>
                    <a:pt x="42" y="0"/>
                  </a:moveTo>
                  <a:cubicBezTo>
                    <a:pt x="19" y="0"/>
                    <a:pt x="0" y="19"/>
                    <a:pt x="0" y="42"/>
                  </a:cubicBezTo>
                  <a:cubicBezTo>
                    <a:pt x="0" y="65"/>
                    <a:pt x="19" y="84"/>
                    <a:pt x="42" y="84"/>
                  </a:cubicBezTo>
                  <a:cubicBezTo>
                    <a:pt x="65" y="84"/>
                    <a:pt x="84" y="65"/>
                    <a:pt x="84" y="42"/>
                  </a:cubicBezTo>
                  <a:cubicBezTo>
                    <a:pt x="84" y="19"/>
                    <a:pt x="65" y="0"/>
                    <a:pt x="42" y="0"/>
                  </a:cubicBezTo>
                  <a:close/>
                  <a:moveTo>
                    <a:pt x="42" y="76"/>
                  </a:moveTo>
                  <a:cubicBezTo>
                    <a:pt x="23" y="76"/>
                    <a:pt x="8" y="61"/>
                    <a:pt x="8" y="42"/>
                  </a:cubicBezTo>
                  <a:cubicBezTo>
                    <a:pt x="8" y="23"/>
                    <a:pt x="23" y="8"/>
                    <a:pt x="42" y="8"/>
                  </a:cubicBezTo>
                  <a:cubicBezTo>
                    <a:pt x="61" y="8"/>
                    <a:pt x="76" y="23"/>
                    <a:pt x="76" y="42"/>
                  </a:cubicBezTo>
                  <a:cubicBezTo>
                    <a:pt x="76" y="61"/>
                    <a:pt x="61" y="76"/>
                    <a:pt x="42" y="76"/>
                  </a:cubicBezTo>
                  <a:close/>
                  <a:moveTo>
                    <a:pt x="26" y="26"/>
                  </a:moveTo>
                  <a:cubicBezTo>
                    <a:pt x="58" y="26"/>
                    <a:pt x="58" y="26"/>
                    <a:pt x="58" y="26"/>
                  </a:cubicBezTo>
                  <a:cubicBezTo>
                    <a:pt x="58" y="58"/>
                    <a:pt x="58" y="58"/>
                    <a:pt x="58" y="58"/>
                  </a:cubicBezTo>
                  <a:cubicBezTo>
                    <a:pt x="26" y="58"/>
                    <a:pt x="26" y="58"/>
                    <a:pt x="26" y="58"/>
                  </a:cubicBezTo>
                  <a:lnTo>
                    <a:pt x="26" y="2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5" name="Freeform 84">
              <a:extLst>
                <a:ext uri="{FF2B5EF4-FFF2-40B4-BE49-F238E27FC236}">
                  <a16:creationId xmlns:a16="http://schemas.microsoft.com/office/drawing/2014/main" id="{89CF1740-7E8D-4C9F-870C-CC6BD564405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70" y="2122"/>
              <a:ext cx="180" cy="179"/>
            </a:xfrm>
            <a:custGeom>
              <a:avLst/>
              <a:gdLst>
                <a:gd name="T0" fmla="*/ 140 w 146"/>
                <a:gd name="T1" fmla="*/ 123 h 146"/>
                <a:gd name="T2" fmla="*/ 106 w 146"/>
                <a:gd name="T3" fmla="*/ 94 h 146"/>
                <a:gd name="T4" fmla="*/ 96 w 146"/>
                <a:gd name="T5" fmla="*/ 89 h 146"/>
                <a:gd name="T6" fmla="*/ 109 w 146"/>
                <a:gd name="T7" fmla="*/ 54 h 146"/>
                <a:gd name="T8" fmla="*/ 54 w 146"/>
                <a:gd name="T9" fmla="*/ 0 h 146"/>
                <a:gd name="T10" fmla="*/ 0 w 146"/>
                <a:gd name="T11" fmla="*/ 54 h 146"/>
                <a:gd name="T12" fmla="*/ 54 w 146"/>
                <a:gd name="T13" fmla="*/ 108 h 146"/>
                <a:gd name="T14" fmla="*/ 90 w 146"/>
                <a:gd name="T15" fmla="*/ 95 h 146"/>
                <a:gd name="T16" fmla="*/ 94 w 146"/>
                <a:gd name="T17" fmla="*/ 106 h 146"/>
                <a:gd name="T18" fmla="*/ 123 w 146"/>
                <a:gd name="T19" fmla="*/ 140 h 146"/>
                <a:gd name="T20" fmla="*/ 141 w 146"/>
                <a:gd name="T21" fmla="*/ 141 h 146"/>
                <a:gd name="T22" fmla="*/ 140 w 146"/>
                <a:gd name="T23" fmla="*/ 123 h 146"/>
                <a:gd name="T24" fmla="*/ 54 w 146"/>
                <a:gd name="T25" fmla="*/ 90 h 146"/>
                <a:gd name="T26" fmla="*/ 18 w 146"/>
                <a:gd name="T27" fmla="*/ 54 h 146"/>
                <a:gd name="T28" fmla="*/ 54 w 146"/>
                <a:gd name="T29" fmla="*/ 18 h 146"/>
                <a:gd name="T30" fmla="*/ 91 w 146"/>
                <a:gd name="T31" fmla="*/ 54 h 146"/>
                <a:gd name="T32" fmla="*/ 54 w 146"/>
                <a:gd name="T33" fmla="*/ 90 h 146"/>
                <a:gd name="T34" fmla="*/ 63 w 146"/>
                <a:gd name="T35" fmla="*/ 27 h 146"/>
                <a:gd name="T36" fmla="*/ 45 w 146"/>
                <a:gd name="T37" fmla="*/ 27 h 146"/>
                <a:gd name="T38" fmla="*/ 45 w 146"/>
                <a:gd name="T39" fmla="*/ 45 h 146"/>
                <a:gd name="T40" fmla="*/ 27 w 146"/>
                <a:gd name="T41" fmla="*/ 45 h 146"/>
                <a:gd name="T42" fmla="*/ 27 w 146"/>
                <a:gd name="T43" fmla="*/ 63 h 146"/>
                <a:gd name="T44" fmla="*/ 45 w 146"/>
                <a:gd name="T45" fmla="*/ 63 h 146"/>
                <a:gd name="T46" fmla="*/ 45 w 146"/>
                <a:gd name="T47" fmla="*/ 81 h 146"/>
                <a:gd name="T48" fmla="*/ 63 w 146"/>
                <a:gd name="T49" fmla="*/ 81 h 146"/>
                <a:gd name="T50" fmla="*/ 63 w 146"/>
                <a:gd name="T51" fmla="*/ 63 h 146"/>
                <a:gd name="T52" fmla="*/ 81 w 146"/>
                <a:gd name="T53" fmla="*/ 63 h 146"/>
                <a:gd name="T54" fmla="*/ 81 w 146"/>
                <a:gd name="T55" fmla="*/ 45 h 146"/>
                <a:gd name="T56" fmla="*/ 63 w 146"/>
                <a:gd name="T57" fmla="*/ 45 h 146"/>
                <a:gd name="T58" fmla="*/ 63 w 146"/>
                <a:gd name="T59" fmla="*/ 27 h 1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146" h="146">
                  <a:moveTo>
                    <a:pt x="140" y="123"/>
                  </a:moveTo>
                  <a:cubicBezTo>
                    <a:pt x="106" y="94"/>
                    <a:pt x="106" y="94"/>
                    <a:pt x="106" y="94"/>
                  </a:cubicBezTo>
                  <a:cubicBezTo>
                    <a:pt x="103" y="90"/>
                    <a:pt x="99" y="89"/>
                    <a:pt x="96" y="89"/>
                  </a:cubicBezTo>
                  <a:cubicBezTo>
                    <a:pt x="104" y="80"/>
                    <a:pt x="109" y="67"/>
                    <a:pt x="109" y="54"/>
                  </a:cubicBezTo>
                  <a:cubicBezTo>
                    <a:pt x="109" y="24"/>
                    <a:pt x="84" y="0"/>
                    <a:pt x="54" y="0"/>
                  </a:cubicBezTo>
                  <a:cubicBezTo>
                    <a:pt x="24" y="0"/>
                    <a:pt x="0" y="24"/>
                    <a:pt x="0" y="54"/>
                  </a:cubicBezTo>
                  <a:cubicBezTo>
                    <a:pt x="0" y="84"/>
                    <a:pt x="24" y="108"/>
                    <a:pt x="54" y="108"/>
                  </a:cubicBezTo>
                  <a:cubicBezTo>
                    <a:pt x="68" y="108"/>
                    <a:pt x="80" y="103"/>
                    <a:pt x="90" y="95"/>
                  </a:cubicBezTo>
                  <a:cubicBezTo>
                    <a:pt x="89" y="98"/>
                    <a:pt x="91" y="102"/>
                    <a:pt x="94" y="106"/>
                  </a:cubicBezTo>
                  <a:cubicBezTo>
                    <a:pt x="123" y="140"/>
                    <a:pt x="123" y="140"/>
                    <a:pt x="123" y="140"/>
                  </a:cubicBezTo>
                  <a:cubicBezTo>
                    <a:pt x="128" y="145"/>
                    <a:pt x="136" y="146"/>
                    <a:pt x="141" y="141"/>
                  </a:cubicBezTo>
                  <a:cubicBezTo>
                    <a:pt x="146" y="136"/>
                    <a:pt x="146" y="128"/>
                    <a:pt x="140" y="123"/>
                  </a:cubicBezTo>
                  <a:close/>
                  <a:moveTo>
                    <a:pt x="54" y="90"/>
                  </a:moveTo>
                  <a:cubicBezTo>
                    <a:pt x="34" y="90"/>
                    <a:pt x="18" y="74"/>
                    <a:pt x="18" y="54"/>
                  </a:cubicBezTo>
                  <a:cubicBezTo>
                    <a:pt x="18" y="34"/>
                    <a:pt x="34" y="18"/>
                    <a:pt x="54" y="18"/>
                  </a:cubicBezTo>
                  <a:cubicBezTo>
                    <a:pt x="74" y="18"/>
                    <a:pt x="91" y="34"/>
                    <a:pt x="91" y="54"/>
                  </a:cubicBezTo>
                  <a:cubicBezTo>
                    <a:pt x="91" y="74"/>
                    <a:pt x="74" y="90"/>
                    <a:pt x="54" y="90"/>
                  </a:cubicBezTo>
                  <a:close/>
                  <a:moveTo>
                    <a:pt x="63" y="27"/>
                  </a:moveTo>
                  <a:cubicBezTo>
                    <a:pt x="45" y="27"/>
                    <a:pt x="45" y="27"/>
                    <a:pt x="45" y="27"/>
                  </a:cubicBezTo>
                  <a:cubicBezTo>
                    <a:pt x="45" y="45"/>
                    <a:pt x="45" y="45"/>
                    <a:pt x="45" y="45"/>
                  </a:cubicBezTo>
                  <a:cubicBezTo>
                    <a:pt x="27" y="45"/>
                    <a:pt x="27" y="45"/>
                    <a:pt x="27" y="45"/>
                  </a:cubicBezTo>
                  <a:cubicBezTo>
                    <a:pt x="27" y="63"/>
                    <a:pt x="27" y="63"/>
                    <a:pt x="27" y="63"/>
                  </a:cubicBezTo>
                  <a:cubicBezTo>
                    <a:pt x="45" y="63"/>
                    <a:pt x="45" y="63"/>
                    <a:pt x="45" y="63"/>
                  </a:cubicBezTo>
                  <a:cubicBezTo>
                    <a:pt x="45" y="81"/>
                    <a:pt x="45" y="81"/>
                    <a:pt x="45" y="81"/>
                  </a:cubicBezTo>
                  <a:cubicBezTo>
                    <a:pt x="63" y="81"/>
                    <a:pt x="63" y="81"/>
                    <a:pt x="63" y="81"/>
                  </a:cubicBezTo>
                  <a:cubicBezTo>
                    <a:pt x="63" y="63"/>
                    <a:pt x="63" y="63"/>
                    <a:pt x="63" y="63"/>
                  </a:cubicBezTo>
                  <a:cubicBezTo>
                    <a:pt x="81" y="63"/>
                    <a:pt x="81" y="63"/>
                    <a:pt x="81" y="63"/>
                  </a:cubicBezTo>
                  <a:cubicBezTo>
                    <a:pt x="81" y="45"/>
                    <a:pt x="81" y="45"/>
                    <a:pt x="81" y="45"/>
                  </a:cubicBezTo>
                  <a:cubicBezTo>
                    <a:pt x="63" y="45"/>
                    <a:pt x="63" y="45"/>
                    <a:pt x="63" y="45"/>
                  </a:cubicBezTo>
                  <a:lnTo>
                    <a:pt x="63" y="2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6" name="Freeform 85">
              <a:extLst>
                <a:ext uri="{FF2B5EF4-FFF2-40B4-BE49-F238E27FC236}">
                  <a16:creationId xmlns:a16="http://schemas.microsoft.com/office/drawing/2014/main" id="{5299E4B8-8AE1-4A68-9147-F1072808DDA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06" y="2444"/>
              <a:ext cx="105" cy="105"/>
            </a:xfrm>
            <a:custGeom>
              <a:avLst/>
              <a:gdLst>
                <a:gd name="T0" fmla="*/ 16 w 85"/>
                <a:gd name="T1" fmla="*/ 49 h 86"/>
                <a:gd name="T2" fmla="*/ 16 w 85"/>
                <a:gd name="T3" fmla="*/ 86 h 86"/>
                <a:gd name="T4" fmla="*/ 18 w 85"/>
                <a:gd name="T5" fmla="*/ 86 h 86"/>
                <a:gd name="T6" fmla="*/ 21 w 85"/>
                <a:gd name="T7" fmla="*/ 86 h 86"/>
                <a:gd name="T8" fmla="*/ 21 w 85"/>
                <a:gd name="T9" fmla="*/ 49 h 86"/>
                <a:gd name="T10" fmla="*/ 18 w 85"/>
                <a:gd name="T11" fmla="*/ 49 h 86"/>
                <a:gd name="T12" fmla="*/ 16 w 85"/>
                <a:gd name="T13" fmla="*/ 49 h 86"/>
                <a:gd name="T14" fmla="*/ 64 w 85"/>
                <a:gd name="T15" fmla="*/ 49 h 86"/>
                <a:gd name="T16" fmla="*/ 64 w 85"/>
                <a:gd name="T17" fmla="*/ 86 h 86"/>
                <a:gd name="T18" fmla="*/ 67 w 85"/>
                <a:gd name="T19" fmla="*/ 86 h 86"/>
                <a:gd name="T20" fmla="*/ 69 w 85"/>
                <a:gd name="T21" fmla="*/ 86 h 86"/>
                <a:gd name="T22" fmla="*/ 69 w 85"/>
                <a:gd name="T23" fmla="*/ 49 h 86"/>
                <a:gd name="T24" fmla="*/ 67 w 85"/>
                <a:gd name="T25" fmla="*/ 49 h 86"/>
                <a:gd name="T26" fmla="*/ 64 w 85"/>
                <a:gd name="T27" fmla="*/ 49 h 86"/>
                <a:gd name="T28" fmla="*/ 85 w 85"/>
                <a:gd name="T29" fmla="*/ 43 h 86"/>
                <a:gd name="T30" fmla="*/ 42 w 85"/>
                <a:gd name="T31" fmla="*/ 0 h 86"/>
                <a:gd name="T32" fmla="*/ 0 w 85"/>
                <a:gd name="T33" fmla="*/ 43 h 86"/>
                <a:gd name="T34" fmla="*/ 2 w 85"/>
                <a:gd name="T35" fmla="*/ 58 h 86"/>
                <a:gd name="T36" fmla="*/ 0 w 85"/>
                <a:gd name="T37" fmla="*/ 67 h 86"/>
                <a:gd name="T38" fmla="*/ 10 w 85"/>
                <a:gd name="T39" fmla="*/ 84 h 86"/>
                <a:gd name="T40" fmla="*/ 10 w 85"/>
                <a:gd name="T41" fmla="*/ 50 h 86"/>
                <a:gd name="T42" fmla="*/ 6 w 85"/>
                <a:gd name="T43" fmla="*/ 53 h 86"/>
                <a:gd name="T44" fmla="*/ 5 w 85"/>
                <a:gd name="T45" fmla="*/ 46 h 86"/>
                <a:gd name="T46" fmla="*/ 42 w 85"/>
                <a:gd name="T47" fmla="*/ 8 h 86"/>
                <a:gd name="T48" fmla="*/ 80 w 85"/>
                <a:gd name="T49" fmla="*/ 46 h 86"/>
                <a:gd name="T50" fmla="*/ 79 w 85"/>
                <a:gd name="T51" fmla="*/ 53 h 86"/>
                <a:gd name="T52" fmla="*/ 75 w 85"/>
                <a:gd name="T53" fmla="*/ 50 h 86"/>
                <a:gd name="T54" fmla="*/ 75 w 85"/>
                <a:gd name="T55" fmla="*/ 84 h 86"/>
                <a:gd name="T56" fmla="*/ 85 w 85"/>
                <a:gd name="T57" fmla="*/ 67 h 86"/>
                <a:gd name="T58" fmla="*/ 83 w 85"/>
                <a:gd name="T59" fmla="*/ 58 h 86"/>
                <a:gd name="T60" fmla="*/ 85 w 85"/>
                <a:gd name="T61" fmla="*/ 43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85" h="86">
                  <a:moveTo>
                    <a:pt x="16" y="49"/>
                  </a:moveTo>
                  <a:cubicBezTo>
                    <a:pt x="16" y="86"/>
                    <a:pt x="16" y="86"/>
                    <a:pt x="16" y="86"/>
                  </a:cubicBezTo>
                  <a:cubicBezTo>
                    <a:pt x="17" y="86"/>
                    <a:pt x="17" y="86"/>
                    <a:pt x="18" y="86"/>
                  </a:cubicBezTo>
                  <a:cubicBezTo>
                    <a:pt x="21" y="86"/>
                    <a:pt x="21" y="86"/>
                    <a:pt x="21" y="86"/>
                  </a:cubicBezTo>
                  <a:cubicBezTo>
                    <a:pt x="21" y="49"/>
                    <a:pt x="21" y="49"/>
                    <a:pt x="21" y="49"/>
                  </a:cubicBezTo>
                  <a:cubicBezTo>
                    <a:pt x="18" y="49"/>
                    <a:pt x="18" y="49"/>
                    <a:pt x="18" y="49"/>
                  </a:cubicBezTo>
                  <a:cubicBezTo>
                    <a:pt x="17" y="49"/>
                    <a:pt x="17" y="49"/>
                    <a:pt x="16" y="49"/>
                  </a:cubicBezTo>
                  <a:close/>
                  <a:moveTo>
                    <a:pt x="64" y="49"/>
                  </a:moveTo>
                  <a:cubicBezTo>
                    <a:pt x="64" y="86"/>
                    <a:pt x="64" y="86"/>
                    <a:pt x="64" y="86"/>
                  </a:cubicBezTo>
                  <a:cubicBezTo>
                    <a:pt x="67" y="86"/>
                    <a:pt x="67" y="86"/>
                    <a:pt x="67" y="86"/>
                  </a:cubicBezTo>
                  <a:cubicBezTo>
                    <a:pt x="68" y="86"/>
                    <a:pt x="68" y="86"/>
                    <a:pt x="69" y="86"/>
                  </a:cubicBezTo>
                  <a:cubicBezTo>
                    <a:pt x="69" y="49"/>
                    <a:pt x="69" y="49"/>
                    <a:pt x="69" y="49"/>
                  </a:cubicBezTo>
                  <a:cubicBezTo>
                    <a:pt x="68" y="49"/>
                    <a:pt x="68" y="49"/>
                    <a:pt x="67" y="49"/>
                  </a:cubicBezTo>
                  <a:lnTo>
                    <a:pt x="64" y="49"/>
                  </a:lnTo>
                  <a:close/>
                  <a:moveTo>
                    <a:pt x="85" y="43"/>
                  </a:moveTo>
                  <a:cubicBezTo>
                    <a:pt x="85" y="19"/>
                    <a:pt x="66" y="0"/>
                    <a:pt x="42" y="0"/>
                  </a:cubicBezTo>
                  <a:cubicBezTo>
                    <a:pt x="19" y="0"/>
                    <a:pt x="0" y="19"/>
                    <a:pt x="0" y="43"/>
                  </a:cubicBezTo>
                  <a:cubicBezTo>
                    <a:pt x="0" y="48"/>
                    <a:pt x="0" y="53"/>
                    <a:pt x="2" y="58"/>
                  </a:cubicBezTo>
                  <a:cubicBezTo>
                    <a:pt x="0" y="61"/>
                    <a:pt x="0" y="64"/>
                    <a:pt x="0" y="67"/>
                  </a:cubicBezTo>
                  <a:cubicBezTo>
                    <a:pt x="0" y="75"/>
                    <a:pt x="4" y="81"/>
                    <a:pt x="10" y="84"/>
                  </a:cubicBezTo>
                  <a:cubicBezTo>
                    <a:pt x="10" y="50"/>
                    <a:pt x="10" y="50"/>
                    <a:pt x="10" y="50"/>
                  </a:cubicBezTo>
                  <a:cubicBezTo>
                    <a:pt x="9" y="51"/>
                    <a:pt x="7" y="52"/>
                    <a:pt x="6" y="53"/>
                  </a:cubicBezTo>
                  <a:cubicBezTo>
                    <a:pt x="5" y="51"/>
                    <a:pt x="5" y="48"/>
                    <a:pt x="5" y="46"/>
                  </a:cubicBezTo>
                  <a:cubicBezTo>
                    <a:pt x="5" y="25"/>
                    <a:pt x="22" y="8"/>
                    <a:pt x="42" y="8"/>
                  </a:cubicBezTo>
                  <a:cubicBezTo>
                    <a:pt x="63" y="8"/>
                    <a:pt x="80" y="25"/>
                    <a:pt x="80" y="46"/>
                  </a:cubicBezTo>
                  <a:cubicBezTo>
                    <a:pt x="80" y="48"/>
                    <a:pt x="80" y="51"/>
                    <a:pt x="79" y="53"/>
                  </a:cubicBezTo>
                  <a:cubicBezTo>
                    <a:pt x="78" y="52"/>
                    <a:pt x="76" y="51"/>
                    <a:pt x="75" y="50"/>
                  </a:cubicBezTo>
                  <a:cubicBezTo>
                    <a:pt x="75" y="84"/>
                    <a:pt x="75" y="84"/>
                    <a:pt x="75" y="84"/>
                  </a:cubicBezTo>
                  <a:cubicBezTo>
                    <a:pt x="81" y="81"/>
                    <a:pt x="85" y="75"/>
                    <a:pt x="85" y="67"/>
                  </a:cubicBezTo>
                  <a:cubicBezTo>
                    <a:pt x="85" y="64"/>
                    <a:pt x="84" y="61"/>
                    <a:pt x="83" y="58"/>
                  </a:cubicBezTo>
                  <a:cubicBezTo>
                    <a:pt x="85" y="53"/>
                    <a:pt x="85" y="48"/>
                    <a:pt x="85" y="4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7" name="Freeform 86">
              <a:extLst>
                <a:ext uri="{FF2B5EF4-FFF2-40B4-BE49-F238E27FC236}">
                  <a16:creationId xmlns:a16="http://schemas.microsoft.com/office/drawing/2014/main" id="{8E1D09F8-70E3-47D4-9927-FE6AB9C7EF8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48" y="2314"/>
              <a:ext cx="128" cy="129"/>
            </a:xfrm>
            <a:custGeom>
              <a:avLst/>
              <a:gdLst>
                <a:gd name="T0" fmla="*/ 52 w 104"/>
                <a:gd name="T1" fmla="*/ 0 h 105"/>
                <a:gd name="T2" fmla="*/ 0 w 104"/>
                <a:gd name="T3" fmla="*/ 53 h 105"/>
                <a:gd name="T4" fmla="*/ 52 w 104"/>
                <a:gd name="T5" fmla="*/ 105 h 105"/>
                <a:gd name="T6" fmla="*/ 104 w 104"/>
                <a:gd name="T7" fmla="*/ 53 h 105"/>
                <a:gd name="T8" fmla="*/ 52 w 104"/>
                <a:gd name="T9" fmla="*/ 0 h 105"/>
                <a:gd name="T10" fmla="*/ 32 w 104"/>
                <a:gd name="T11" fmla="*/ 53 h 105"/>
                <a:gd name="T12" fmla="*/ 52 w 104"/>
                <a:gd name="T13" fmla="*/ 33 h 105"/>
                <a:gd name="T14" fmla="*/ 72 w 104"/>
                <a:gd name="T15" fmla="*/ 53 h 105"/>
                <a:gd name="T16" fmla="*/ 52 w 104"/>
                <a:gd name="T17" fmla="*/ 72 h 105"/>
                <a:gd name="T18" fmla="*/ 32 w 104"/>
                <a:gd name="T19" fmla="*/ 53 h 105"/>
                <a:gd name="T20" fmla="*/ 94 w 104"/>
                <a:gd name="T21" fmla="*/ 70 h 105"/>
                <a:gd name="T22" fmla="*/ 94 w 104"/>
                <a:gd name="T23" fmla="*/ 70 h 105"/>
                <a:gd name="T24" fmla="*/ 76 w 104"/>
                <a:gd name="T25" fmla="*/ 63 h 105"/>
                <a:gd name="T26" fmla="*/ 78 w 104"/>
                <a:gd name="T27" fmla="*/ 53 h 105"/>
                <a:gd name="T28" fmla="*/ 76 w 104"/>
                <a:gd name="T29" fmla="*/ 43 h 105"/>
                <a:gd name="T30" fmla="*/ 89 w 104"/>
                <a:gd name="T31" fmla="*/ 37 h 105"/>
                <a:gd name="T32" fmla="*/ 94 w 104"/>
                <a:gd name="T33" fmla="*/ 35 h 105"/>
                <a:gd name="T34" fmla="*/ 98 w 104"/>
                <a:gd name="T35" fmla="*/ 53 h 105"/>
                <a:gd name="T36" fmla="*/ 94 w 104"/>
                <a:gd name="T37" fmla="*/ 70 h 105"/>
                <a:gd name="T38" fmla="*/ 69 w 104"/>
                <a:gd name="T39" fmla="*/ 10 h 105"/>
                <a:gd name="T40" fmla="*/ 69 w 104"/>
                <a:gd name="T41" fmla="*/ 10 h 105"/>
                <a:gd name="T42" fmla="*/ 69 w 104"/>
                <a:gd name="T43" fmla="*/ 10 h 105"/>
                <a:gd name="T44" fmla="*/ 62 w 104"/>
                <a:gd name="T45" fmla="*/ 28 h 105"/>
                <a:gd name="T46" fmla="*/ 52 w 104"/>
                <a:gd name="T47" fmla="*/ 26 h 105"/>
                <a:gd name="T48" fmla="*/ 42 w 104"/>
                <a:gd name="T49" fmla="*/ 28 h 105"/>
                <a:gd name="T50" fmla="*/ 38 w 104"/>
                <a:gd name="T51" fmla="*/ 20 h 105"/>
                <a:gd name="T52" fmla="*/ 35 w 104"/>
                <a:gd name="T53" fmla="*/ 10 h 105"/>
                <a:gd name="T54" fmla="*/ 52 w 104"/>
                <a:gd name="T55" fmla="*/ 7 h 105"/>
                <a:gd name="T56" fmla="*/ 69 w 104"/>
                <a:gd name="T57" fmla="*/ 10 h 105"/>
                <a:gd name="T58" fmla="*/ 10 w 104"/>
                <a:gd name="T59" fmla="*/ 35 h 105"/>
                <a:gd name="T60" fmla="*/ 19 w 104"/>
                <a:gd name="T61" fmla="*/ 39 h 105"/>
                <a:gd name="T62" fmla="*/ 28 w 104"/>
                <a:gd name="T63" fmla="*/ 43 h 105"/>
                <a:gd name="T64" fmla="*/ 26 w 104"/>
                <a:gd name="T65" fmla="*/ 53 h 105"/>
                <a:gd name="T66" fmla="*/ 28 w 104"/>
                <a:gd name="T67" fmla="*/ 63 h 105"/>
                <a:gd name="T68" fmla="*/ 10 w 104"/>
                <a:gd name="T69" fmla="*/ 70 h 105"/>
                <a:gd name="T70" fmla="*/ 6 w 104"/>
                <a:gd name="T71" fmla="*/ 53 h 105"/>
                <a:gd name="T72" fmla="*/ 10 w 104"/>
                <a:gd name="T73" fmla="*/ 35 h 105"/>
                <a:gd name="T74" fmla="*/ 35 w 104"/>
                <a:gd name="T75" fmla="*/ 95 h 105"/>
                <a:gd name="T76" fmla="*/ 37 w 104"/>
                <a:gd name="T77" fmla="*/ 89 h 105"/>
                <a:gd name="T78" fmla="*/ 42 w 104"/>
                <a:gd name="T79" fmla="*/ 77 h 105"/>
                <a:gd name="T80" fmla="*/ 52 w 104"/>
                <a:gd name="T81" fmla="*/ 79 h 105"/>
                <a:gd name="T82" fmla="*/ 62 w 104"/>
                <a:gd name="T83" fmla="*/ 77 h 105"/>
                <a:gd name="T84" fmla="*/ 69 w 104"/>
                <a:gd name="T85" fmla="*/ 95 h 105"/>
                <a:gd name="T86" fmla="*/ 69 w 104"/>
                <a:gd name="T87" fmla="*/ 95 h 105"/>
                <a:gd name="T88" fmla="*/ 69 w 104"/>
                <a:gd name="T89" fmla="*/ 95 h 105"/>
                <a:gd name="T90" fmla="*/ 52 w 104"/>
                <a:gd name="T91" fmla="*/ 98 h 105"/>
                <a:gd name="T92" fmla="*/ 35 w 104"/>
                <a:gd name="T93" fmla="*/ 95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104" h="105">
                  <a:moveTo>
                    <a:pt x="52" y="0"/>
                  </a:moveTo>
                  <a:cubicBezTo>
                    <a:pt x="23" y="0"/>
                    <a:pt x="0" y="24"/>
                    <a:pt x="0" y="53"/>
                  </a:cubicBezTo>
                  <a:cubicBezTo>
                    <a:pt x="0" y="81"/>
                    <a:pt x="23" y="105"/>
                    <a:pt x="52" y="105"/>
                  </a:cubicBezTo>
                  <a:cubicBezTo>
                    <a:pt x="81" y="105"/>
                    <a:pt x="104" y="81"/>
                    <a:pt x="104" y="53"/>
                  </a:cubicBezTo>
                  <a:cubicBezTo>
                    <a:pt x="104" y="24"/>
                    <a:pt x="81" y="0"/>
                    <a:pt x="52" y="0"/>
                  </a:cubicBezTo>
                  <a:close/>
                  <a:moveTo>
                    <a:pt x="32" y="53"/>
                  </a:moveTo>
                  <a:cubicBezTo>
                    <a:pt x="32" y="42"/>
                    <a:pt x="41" y="33"/>
                    <a:pt x="52" y="33"/>
                  </a:cubicBezTo>
                  <a:cubicBezTo>
                    <a:pt x="63" y="33"/>
                    <a:pt x="72" y="42"/>
                    <a:pt x="72" y="53"/>
                  </a:cubicBezTo>
                  <a:cubicBezTo>
                    <a:pt x="72" y="63"/>
                    <a:pt x="63" y="72"/>
                    <a:pt x="52" y="72"/>
                  </a:cubicBezTo>
                  <a:cubicBezTo>
                    <a:pt x="41" y="72"/>
                    <a:pt x="32" y="63"/>
                    <a:pt x="32" y="53"/>
                  </a:cubicBezTo>
                  <a:close/>
                  <a:moveTo>
                    <a:pt x="94" y="70"/>
                  </a:moveTo>
                  <a:cubicBezTo>
                    <a:pt x="94" y="70"/>
                    <a:pt x="94" y="70"/>
                    <a:pt x="94" y="70"/>
                  </a:cubicBezTo>
                  <a:cubicBezTo>
                    <a:pt x="76" y="63"/>
                    <a:pt x="76" y="63"/>
                    <a:pt x="76" y="63"/>
                  </a:cubicBezTo>
                  <a:cubicBezTo>
                    <a:pt x="77" y="59"/>
                    <a:pt x="78" y="56"/>
                    <a:pt x="78" y="53"/>
                  </a:cubicBezTo>
                  <a:cubicBezTo>
                    <a:pt x="78" y="49"/>
                    <a:pt x="77" y="46"/>
                    <a:pt x="76" y="43"/>
                  </a:cubicBezTo>
                  <a:cubicBezTo>
                    <a:pt x="89" y="37"/>
                    <a:pt x="89" y="37"/>
                    <a:pt x="89" y="37"/>
                  </a:cubicBezTo>
                  <a:cubicBezTo>
                    <a:pt x="94" y="35"/>
                    <a:pt x="94" y="35"/>
                    <a:pt x="94" y="35"/>
                  </a:cubicBezTo>
                  <a:cubicBezTo>
                    <a:pt x="96" y="40"/>
                    <a:pt x="98" y="46"/>
                    <a:pt x="98" y="53"/>
                  </a:cubicBezTo>
                  <a:cubicBezTo>
                    <a:pt x="98" y="59"/>
                    <a:pt x="96" y="65"/>
                    <a:pt x="94" y="70"/>
                  </a:cubicBezTo>
                  <a:close/>
                  <a:moveTo>
                    <a:pt x="69" y="10"/>
                  </a:moveTo>
                  <a:cubicBezTo>
                    <a:pt x="69" y="10"/>
                    <a:pt x="69" y="10"/>
                    <a:pt x="69" y="10"/>
                  </a:cubicBezTo>
                  <a:cubicBezTo>
                    <a:pt x="69" y="10"/>
                    <a:pt x="69" y="10"/>
                    <a:pt x="69" y="10"/>
                  </a:cubicBezTo>
                  <a:cubicBezTo>
                    <a:pt x="62" y="28"/>
                    <a:pt x="62" y="28"/>
                    <a:pt x="62" y="28"/>
                  </a:cubicBezTo>
                  <a:cubicBezTo>
                    <a:pt x="59" y="27"/>
                    <a:pt x="56" y="26"/>
                    <a:pt x="52" y="26"/>
                  </a:cubicBezTo>
                  <a:cubicBezTo>
                    <a:pt x="48" y="26"/>
                    <a:pt x="45" y="27"/>
                    <a:pt x="42" y="28"/>
                  </a:cubicBezTo>
                  <a:cubicBezTo>
                    <a:pt x="38" y="20"/>
                    <a:pt x="38" y="20"/>
                    <a:pt x="38" y="20"/>
                  </a:cubicBezTo>
                  <a:cubicBezTo>
                    <a:pt x="35" y="10"/>
                    <a:pt x="35" y="10"/>
                    <a:pt x="35" y="10"/>
                  </a:cubicBezTo>
                  <a:cubicBezTo>
                    <a:pt x="40" y="8"/>
                    <a:pt x="46" y="7"/>
                    <a:pt x="52" y="7"/>
                  </a:cubicBezTo>
                  <a:cubicBezTo>
                    <a:pt x="58" y="7"/>
                    <a:pt x="64" y="8"/>
                    <a:pt x="69" y="10"/>
                  </a:cubicBezTo>
                  <a:close/>
                  <a:moveTo>
                    <a:pt x="10" y="35"/>
                  </a:moveTo>
                  <a:cubicBezTo>
                    <a:pt x="19" y="39"/>
                    <a:pt x="19" y="39"/>
                    <a:pt x="19" y="39"/>
                  </a:cubicBezTo>
                  <a:cubicBezTo>
                    <a:pt x="28" y="43"/>
                    <a:pt x="28" y="43"/>
                    <a:pt x="28" y="43"/>
                  </a:cubicBezTo>
                  <a:cubicBezTo>
                    <a:pt x="27" y="46"/>
                    <a:pt x="26" y="49"/>
                    <a:pt x="26" y="53"/>
                  </a:cubicBezTo>
                  <a:cubicBezTo>
                    <a:pt x="26" y="56"/>
                    <a:pt x="27" y="59"/>
                    <a:pt x="28" y="63"/>
                  </a:cubicBezTo>
                  <a:cubicBezTo>
                    <a:pt x="10" y="70"/>
                    <a:pt x="10" y="70"/>
                    <a:pt x="10" y="70"/>
                  </a:cubicBezTo>
                  <a:cubicBezTo>
                    <a:pt x="8" y="65"/>
                    <a:pt x="6" y="59"/>
                    <a:pt x="6" y="53"/>
                  </a:cubicBezTo>
                  <a:cubicBezTo>
                    <a:pt x="6" y="46"/>
                    <a:pt x="8" y="40"/>
                    <a:pt x="10" y="35"/>
                  </a:cubicBezTo>
                  <a:close/>
                  <a:moveTo>
                    <a:pt x="35" y="95"/>
                  </a:moveTo>
                  <a:cubicBezTo>
                    <a:pt x="37" y="89"/>
                    <a:pt x="37" y="89"/>
                    <a:pt x="37" y="89"/>
                  </a:cubicBezTo>
                  <a:cubicBezTo>
                    <a:pt x="42" y="77"/>
                    <a:pt x="42" y="77"/>
                    <a:pt x="42" y="77"/>
                  </a:cubicBezTo>
                  <a:cubicBezTo>
                    <a:pt x="45" y="78"/>
                    <a:pt x="48" y="79"/>
                    <a:pt x="52" y="79"/>
                  </a:cubicBezTo>
                  <a:cubicBezTo>
                    <a:pt x="56" y="79"/>
                    <a:pt x="59" y="78"/>
                    <a:pt x="62" y="77"/>
                  </a:cubicBezTo>
                  <a:cubicBezTo>
                    <a:pt x="69" y="95"/>
                    <a:pt x="69" y="95"/>
                    <a:pt x="69" y="95"/>
                  </a:cubicBezTo>
                  <a:cubicBezTo>
                    <a:pt x="69" y="95"/>
                    <a:pt x="69" y="95"/>
                    <a:pt x="69" y="95"/>
                  </a:cubicBezTo>
                  <a:cubicBezTo>
                    <a:pt x="69" y="95"/>
                    <a:pt x="69" y="95"/>
                    <a:pt x="69" y="95"/>
                  </a:cubicBezTo>
                  <a:cubicBezTo>
                    <a:pt x="64" y="97"/>
                    <a:pt x="58" y="98"/>
                    <a:pt x="52" y="98"/>
                  </a:cubicBezTo>
                  <a:cubicBezTo>
                    <a:pt x="46" y="98"/>
                    <a:pt x="40" y="97"/>
                    <a:pt x="35" y="9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8" name="Freeform 87">
              <a:extLst>
                <a:ext uri="{FF2B5EF4-FFF2-40B4-BE49-F238E27FC236}">
                  <a16:creationId xmlns:a16="http://schemas.microsoft.com/office/drawing/2014/main" id="{1C3494C9-ACCB-4BCC-99A0-535C5201500E}"/>
                </a:ext>
              </a:extLst>
            </p:cNvPr>
            <p:cNvSpPr>
              <a:spLocks/>
            </p:cNvSpPr>
            <p:nvPr/>
          </p:nvSpPr>
          <p:spPr bwMode="auto">
            <a:xfrm>
              <a:off x="3886" y="2470"/>
              <a:ext cx="147" cy="148"/>
            </a:xfrm>
            <a:custGeom>
              <a:avLst/>
              <a:gdLst>
                <a:gd name="T0" fmla="*/ 0 w 120"/>
                <a:gd name="T1" fmla="*/ 70 h 121"/>
                <a:gd name="T2" fmla="*/ 10 w 120"/>
                <a:gd name="T3" fmla="*/ 80 h 121"/>
                <a:gd name="T4" fmla="*/ 20 w 120"/>
                <a:gd name="T5" fmla="*/ 70 h 121"/>
                <a:gd name="T6" fmla="*/ 20 w 120"/>
                <a:gd name="T7" fmla="*/ 34 h 121"/>
                <a:gd name="T8" fmla="*/ 103 w 120"/>
                <a:gd name="T9" fmla="*/ 117 h 121"/>
                <a:gd name="T10" fmla="*/ 117 w 120"/>
                <a:gd name="T11" fmla="*/ 117 h 121"/>
                <a:gd name="T12" fmla="*/ 120 w 120"/>
                <a:gd name="T13" fmla="*/ 110 h 121"/>
                <a:gd name="T14" fmla="*/ 117 w 120"/>
                <a:gd name="T15" fmla="*/ 103 h 121"/>
                <a:gd name="T16" fmla="*/ 34 w 120"/>
                <a:gd name="T17" fmla="*/ 20 h 121"/>
                <a:gd name="T18" fmla="*/ 70 w 120"/>
                <a:gd name="T19" fmla="*/ 20 h 121"/>
                <a:gd name="T20" fmla="*/ 80 w 120"/>
                <a:gd name="T21" fmla="*/ 10 h 121"/>
                <a:gd name="T22" fmla="*/ 70 w 120"/>
                <a:gd name="T23" fmla="*/ 0 h 121"/>
                <a:gd name="T24" fmla="*/ 0 w 120"/>
                <a:gd name="T25" fmla="*/ 0 h 121"/>
                <a:gd name="T26" fmla="*/ 0 w 120"/>
                <a:gd name="T27" fmla="*/ 70 h 12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20" h="121">
                  <a:moveTo>
                    <a:pt x="0" y="70"/>
                  </a:moveTo>
                  <a:cubicBezTo>
                    <a:pt x="0" y="75"/>
                    <a:pt x="4" y="80"/>
                    <a:pt x="10" y="80"/>
                  </a:cubicBezTo>
                  <a:cubicBezTo>
                    <a:pt x="15" y="80"/>
                    <a:pt x="20" y="75"/>
                    <a:pt x="20" y="70"/>
                  </a:cubicBezTo>
                  <a:cubicBezTo>
                    <a:pt x="20" y="34"/>
                    <a:pt x="20" y="34"/>
                    <a:pt x="20" y="34"/>
                  </a:cubicBezTo>
                  <a:cubicBezTo>
                    <a:pt x="103" y="117"/>
                    <a:pt x="103" y="117"/>
                    <a:pt x="103" y="117"/>
                  </a:cubicBezTo>
                  <a:cubicBezTo>
                    <a:pt x="107" y="121"/>
                    <a:pt x="113" y="121"/>
                    <a:pt x="117" y="117"/>
                  </a:cubicBezTo>
                  <a:cubicBezTo>
                    <a:pt x="119" y="115"/>
                    <a:pt x="120" y="113"/>
                    <a:pt x="120" y="110"/>
                  </a:cubicBezTo>
                  <a:cubicBezTo>
                    <a:pt x="120" y="107"/>
                    <a:pt x="119" y="105"/>
                    <a:pt x="117" y="103"/>
                  </a:cubicBezTo>
                  <a:cubicBezTo>
                    <a:pt x="34" y="20"/>
                    <a:pt x="34" y="20"/>
                    <a:pt x="34" y="20"/>
                  </a:cubicBezTo>
                  <a:cubicBezTo>
                    <a:pt x="70" y="20"/>
                    <a:pt x="70" y="20"/>
                    <a:pt x="70" y="20"/>
                  </a:cubicBezTo>
                  <a:cubicBezTo>
                    <a:pt x="75" y="20"/>
                    <a:pt x="80" y="15"/>
                    <a:pt x="80" y="10"/>
                  </a:cubicBezTo>
                  <a:cubicBezTo>
                    <a:pt x="80" y="4"/>
                    <a:pt x="75" y="0"/>
                    <a:pt x="70" y="0"/>
                  </a:cubicBezTo>
                  <a:cubicBezTo>
                    <a:pt x="0" y="0"/>
                    <a:pt x="0" y="0"/>
                    <a:pt x="0" y="0"/>
                  </a:cubicBezTo>
                  <a:lnTo>
                    <a:pt x="0" y="7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9" name="Freeform 88">
              <a:extLst>
                <a:ext uri="{FF2B5EF4-FFF2-40B4-BE49-F238E27FC236}">
                  <a16:creationId xmlns:a16="http://schemas.microsoft.com/office/drawing/2014/main" id="{AA0B63C7-7D94-4851-AC34-6E117689398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91" y="1983"/>
              <a:ext cx="153" cy="125"/>
            </a:xfrm>
            <a:custGeom>
              <a:avLst/>
              <a:gdLst>
                <a:gd name="T0" fmla="*/ 125 w 125"/>
                <a:gd name="T1" fmla="*/ 55 h 102"/>
                <a:gd name="T2" fmla="*/ 110 w 125"/>
                <a:gd name="T3" fmla="*/ 24 h 102"/>
                <a:gd name="T4" fmla="*/ 86 w 125"/>
                <a:gd name="T5" fmla="*/ 24 h 102"/>
                <a:gd name="T6" fmla="*/ 86 w 125"/>
                <a:gd name="T7" fmla="*/ 8 h 102"/>
                <a:gd name="T8" fmla="*/ 78 w 125"/>
                <a:gd name="T9" fmla="*/ 0 h 102"/>
                <a:gd name="T10" fmla="*/ 8 w 125"/>
                <a:gd name="T11" fmla="*/ 0 h 102"/>
                <a:gd name="T12" fmla="*/ 0 w 125"/>
                <a:gd name="T13" fmla="*/ 8 h 102"/>
                <a:gd name="T14" fmla="*/ 0 w 125"/>
                <a:gd name="T15" fmla="*/ 71 h 102"/>
                <a:gd name="T16" fmla="*/ 8 w 125"/>
                <a:gd name="T17" fmla="*/ 79 h 102"/>
                <a:gd name="T18" fmla="*/ 18 w 125"/>
                <a:gd name="T19" fmla="*/ 79 h 102"/>
                <a:gd name="T20" fmla="*/ 16 w 125"/>
                <a:gd name="T21" fmla="*/ 87 h 102"/>
                <a:gd name="T22" fmla="*/ 31 w 125"/>
                <a:gd name="T23" fmla="*/ 102 h 102"/>
                <a:gd name="T24" fmla="*/ 47 w 125"/>
                <a:gd name="T25" fmla="*/ 87 h 102"/>
                <a:gd name="T26" fmla="*/ 45 w 125"/>
                <a:gd name="T27" fmla="*/ 79 h 102"/>
                <a:gd name="T28" fmla="*/ 88 w 125"/>
                <a:gd name="T29" fmla="*/ 79 h 102"/>
                <a:gd name="T30" fmla="*/ 86 w 125"/>
                <a:gd name="T31" fmla="*/ 87 h 102"/>
                <a:gd name="T32" fmla="*/ 102 w 125"/>
                <a:gd name="T33" fmla="*/ 102 h 102"/>
                <a:gd name="T34" fmla="*/ 118 w 125"/>
                <a:gd name="T35" fmla="*/ 87 h 102"/>
                <a:gd name="T36" fmla="*/ 115 w 125"/>
                <a:gd name="T37" fmla="*/ 79 h 102"/>
                <a:gd name="T38" fmla="*/ 125 w 125"/>
                <a:gd name="T39" fmla="*/ 79 h 102"/>
                <a:gd name="T40" fmla="*/ 125 w 125"/>
                <a:gd name="T41" fmla="*/ 55 h 102"/>
                <a:gd name="T42" fmla="*/ 86 w 125"/>
                <a:gd name="T43" fmla="*/ 55 h 102"/>
                <a:gd name="T44" fmla="*/ 86 w 125"/>
                <a:gd name="T45" fmla="*/ 36 h 102"/>
                <a:gd name="T46" fmla="*/ 102 w 125"/>
                <a:gd name="T47" fmla="*/ 36 h 102"/>
                <a:gd name="T48" fmla="*/ 112 w 125"/>
                <a:gd name="T49" fmla="*/ 55 h 102"/>
                <a:gd name="T50" fmla="*/ 86 w 125"/>
                <a:gd name="T51" fmla="*/ 55 h 10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25" h="102">
                  <a:moveTo>
                    <a:pt x="125" y="55"/>
                  </a:moveTo>
                  <a:cubicBezTo>
                    <a:pt x="110" y="24"/>
                    <a:pt x="110" y="24"/>
                    <a:pt x="110" y="24"/>
                  </a:cubicBezTo>
                  <a:cubicBezTo>
                    <a:pt x="86" y="24"/>
                    <a:pt x="86" y="24"/>
                    <a:pt x="86" y="24"/>
                  </a:cubicBezTo>
                  <a:cubicBezTo>
                    <a:pt x="86" y="8"/>
                    <a:pt x="86" y="8"/>
                    <a:pt x="86" y="8"/>
                  </a:cubicBezTo>
                  <a:cubicBezTo>
                    <a:pt x="86" y="4"/>
                    <a:pt x="83" y="0"/>
                    <a:pt x="78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3" y="0"/>
                    <a:pt x="0" y="4"/>
                    <a:pt x="0" y="8"/>
                  </a:cubicBezTo>
                  <a:cubicBezTo>
                    <a:pt x="0" y="71"/>
                    <a:pt x="0" y="71"/>
                    <a:pt x="0" y="71"/>
                  </a:cubicBezTo>
                  <a:cubicBezTo>
                    <a:pt x="8" y="79"/>
                    <a:pt x="8" y="79"/>
                    <a:pt x="8" y="79"/>
                  </a:cubicBezTo>
                  <a:cubicBezTo>
                    <a:pt x="18" y="79"/>
                    <a:pt x="18" y="79"/>
                    <a:pt x="18" y="79"/>
                  </a:cubicBezTo>
                  <a:cubicBezTo>
                    <a:pt x="16" y="81"/>
                    <a:pt x="16" y="84"/>
                    <a:pt x="16" y="87"/>
                  </a:cubicBezTo>
                  <a:cubicBezTo>
                    <a:pt x="16" y="95"/>
                    <a:pt x="23" y="102"/>
                    <a:pt x="31" y="102"/>
                  </a:cubicBezTo>
                  <a:cubicBezTo>
                    <a:pt x="40" y="102"/>
                    <a:pt x="47" y="95"/>
                    <a:pt x="47" y="87"/>
                  </a:cubicBezTo>
                  <a:cubicBezTo>
                    <a:pt x="47" y="84"/>
                    <a:pt x="46" y="81"/>
                    <a:pt x="45" y="79"/>
                  </a:cubicBezTo>
                  <a:cubicBezTo>
                    <a:pt x="88" y="79"/>
                    <a:pt x="88" y="79"/>
                    <a:pt x="88" y="79"/>
                  </a:cubicBezTo>
                  <a:cubicBezTo>
                    <a:pt x="87" y="81"/>
                    <a:pt x="86" y="84"/>
                    <a:pt x="86" y="87"/>
                  </a:cubicBezTo>
                  <a:cubicBezTo>
                    <a:pt x="86" y="95"/>
                    <a:pt x="93" y="102"/>
                    <a:pt x="102" y="102"/>
                  </a:cubicBezTo>
                  <a:cubicBezTo>
                    <a:pt x="111" y="102"/>
                    <a:pt x="118" y="95"/>
                    <a:pt x="118" y="87"/>
                  </a:cubicBezTo>
                  <a:cubicBezTo>
                    <a:pt x="118" y="84"/>
                    <a:pt x="117" y="81"/>
                    <a:pt x="115" y="79"/>
                  </a:cubicBezTo>
                  <a:cubicBezTo>
                    <a:pt x="125" y="79"/>
                    <a:pt x="125" y="79"/>
                    <a:pt x="125" y="79"/>
                  </a:cubicBezTo>
                  <a:lnTo>
                    <a:pt x="125" y="55"/>
                  </a:lnTo>
                  <a:close/>
                  <a:moveTo>
                    <a:pt x="86" y="55"/>
                  </a:moveTo>
                  <a:cubicBezTo>
                    <a:pt x="86" y="36"/>
                    <a:pt x="86" y="36"/>
                    <a:pt x="86" y="36"/>
                  </a:cubicBezTo>
                  <a:cubicBezTo>
                    <a:pt x="102" y="36"/>
                    <a:pt x="102" y="36"/>
                    <a:pt x="102" y="36"/>
                  </a:cubicBezTo>
                  <a:cubicBezTo>
                    <a:pt x="112" y="55"/>
                    <a:pt x="112" y="55"/>
                    <a:pt x="112" y="55"/>
                  </a:cubicBezTo>
                  <a:lnTo>
                    <a:pt x="86" y="5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0" name="Freeform 89">
              <a:extLst>
                <a:ext uri="{FF2B5EF4-FFF2-40B4-BE49-F238E27FC236}">
                  <a16:creationId xmlns:a16="http://schemas.microsoft.com/office/drawing/2014/main" id="{7F4C5C57-2006-4DE2-8462-393FDA0A670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23" y="1836"/>
              <a:ext cx="129" cy="129"/>
            </a:xfrm>
            <a:custGeom>
              <a:avLst/>
              <a:gdLst>
                <a:gd name="T0" fmla="*/ 101 w 105"/>
                <a:gd name="T1" fmla="*/ 29 h 105"/>
                <a:gd name="T2" fmla="*/ 72 w 105"/>
                <a:gd name="T3" fmla="*/ 26 h 105"/>
                <a:gd name="T4" fmla="*/ 89 w 105"/>
                <a:gd name="T5" fmla="*/ 9 h 105"/>
                <a:gd name="T6" fmla="*/ 82 w 105"/>
                <a:gd name="T7" fmla="*/ 3 h 105"/>
                <a:gd name="T8" fmla="*/ 59 w 105"/>
                <a:gd name="T9" fmla="*/ 26 h 105"/>
                <a:gd name="T10" fmla="*/ 53 w 105"/>
                <a:gd name="T11" fmla="*/ 26 h 105"/>
                <a:gd name="T12" fmla="*/ 53 w 105"/>
                <a:gd name="T13" fmla="*/ 26 h 105"/>
                <a:gd name="T14" fmla="*/ 26 w 105"/>
                <a:gd name="T15" fmla="*/ 0 h 105"/>
                <a:gd name="T16" fmla="*/ 20 w 105"/>
                <a:gd name="T17" fmla="*/ 6 h 105"/>
                <a:gd name="T18" fmla="*/ 40 w 105"/>
                <a:gd name="T19" fmla="*/ 26 h 105"/>
                <a:gd name="T20" fmla="*/ 4 w 105"/>
                <a:gd name="T21" fmla="*/ 29 h 105"/>
                <a:gd name="T22" fmla="*/ 0 w 105"/>
                <a:gd name="T23" fmla="*/ 65 h 105"/>
                <a:gd name="T24" fmla="*/ 4 w 105"/>
                <a:gd name="T25" fmla="*/ 101 h 105"/>
                <a:gd name="T26" fmla="*/ 53 w 105"/>
                <a:gd name="T27" fmla="*/ 105 h 105"/>
                <a:gd name="T28" fmla="*/ 101 w 105"/>
                <a:gd name="T29" fmla="*/ 101 h 105"/>
                <a:gd name="T30" fmla="*/ 105 w 105"/>
                <a:gd name="T31" fmla="*/ 65 h 105"/>
                <a:gd name="T32" fmla="*/ 101 w 105"/>
                <a:gd name="T33" fmla="*/ 29 h 105"/>
                <a:gd name="T34" fmla="*/ 89 w 105"/>
                <a:gd name="T35" fmla="*/ 89 h 105"/>
                <a:gd name="T36" fmla="*/ 53 w 105"/>
                <a:gd name="T37" fmla="*/ 92 h 105"/>
                <a:gd name="T38" fmla="*/ 16 w 105"/>
                <a:gd name="T39" fmla="*/ 89 h 105"/>
                <a:gd name="T40" fmla="*/ 13 w 105"/>
                <a:gd name="T41" fmla="*/ 65 h 105"/>
                <a:gd name="T42" fmla="*/ 16 w 105"/>
                <a:gd name="T43" fmla="*/ 41 h 105"/>
                <a:gd name="T44" fmla="*/ 53 w 105"/>
                <a:gd name="T45" fmla="*/ 39 h 105"/>
                <a:gd name="T46" fmla="*/ 89 w 105"/>
                <a:gd name="T47" fmla="*/ 41 h 105"/>
                <a:gd name="T48" fmla="*/ 92 w 105"/>
                <a:gd name="T49" fmla="*/ 65 h 105"/>
                <a:gd name="T50" fmla="*/ 89 w 105"/>
                <a:gd name="T51" fmla="*/ 89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05" h="105">
                  <a:moveTo>
                    <a:pt x="101" y="29"/>
                  </a:moveTo>
                  <a:cubicBezTo>
                    <a:pt x="92" y="28"/>
                    <a:pt x="82" y="27"/>
                    <a:pt x="72" y="26"/>
                  </a:cubicBezTo>
                  <a:cubicBezTo>
                    <a:pt x="89" y="9"/>
                    <a:pt x="89" y="9"/>
                    <a:pt x="89" y="9"/>
                  </a:cubicBezTo>
                  <a:cubicBezTo>
                    <a:pt x="82" y="3"/>
                    <a:pt x="82" y="3"/>
                    <a:pt x="82" y="3"/>
                  </a:cubicBezTo>
                  <a:cubicBezTo>
                    <a:pt x="59" y="26"/>
                    <a:pt x="59" y="26"/>
                    <a:pt x="59" y="26"/>
                  </a:cubicBezTo>
                  <a:cubicBezTo>
                    <a:pt x="57" y="26"/>
                    <a:pt x="55" y="26"/>
                    <a:pt x="53" y="26"/>
                  </a:cubicBezTo>
                  <a:cubicBezTo>
                    <a:pt x="53" y="26"/>
                    <a:pt x="53" y="26"/>
                    <a:pt x="53" y="26"/>
                  </a:cubicBezTo>
                  <a:cubicBezTo>
                    <a:pt x="26" y="0"/>
                    <a:pt x="26" y="0"/>
                    <a:pt x="26" y="0"/>
                  </a:cubicBezTo>
                  <a:cubicBezTo>
                    <a:pt x="20" y="6"/>
                    <a:pt x="20" y="6"/>
                    <a:pt x="20" y="6"/>
                  </a:cubicBezTo>
                  <a:cubicBezTo>
                    <a:pt x="40" y="26"/>
                    <a:pt x="40" y="26"/>
                    <a:pt x="40" y="26"/>
                  </a:cubicBezTo>
                  <a:cubicBezTo>
                    <a:pt x="27" y="27"/>
                    <a:pt x="15" y="28"/>
                    <a:pt x="4" y="29"/>
                  </a:cubicBezTo>
                  <a:cubicBezTo>
                    <a:pt x="2" y="40"/>
                    <a:pt x="0" y="52"/>
                    <a:pt x="0" y="65"/>
                  </a:cubicBezTo>
                  <a:cubicBezTo>
                    <a:pt x="0" y="78"/>
                    <a:pt x="2" y="90"/>
                    <a:pt x="4" y="101"/>
                  </a:cubicBezTo>
                  <a:cubicBezTo>
                    <a:pt x="19" y="104"/>
                    <a:pt x="35" y="105"/>
                    <a:pt x="53" y="105"/>
                  </a:cubicBezTo>
                  <a:cubicBezTo>
                    <a:pt x="70" y="105"/>
                    <a:pt x="86" y="104"/>
                    <a:pt x="101" y="101"/>
                  </a:cubicBezTo>
                  <a:cubicBezTo>
                    <a:pt x="104" y="90"/>
                    <a:pt x="105" y="78"/>
                    <a:pt x="105" y="65"/>
                  </a:cubicBezTo>
                  <a:cubicBezTo>
                    <a:pt x="105" y="52"/>
                    <a:pt x="104" y="40"/>
                    <a:pt x="101" y="29"/>
                  </a:cubicBezTo>
                  <a:close/>
                  <a:moveTo>
                    <a:pt x="89" y="89"/>
                  </a:moveTo>
                  <a:cubicBezTo>
                    <a:pt x="78" y="91"/>
                    <a:pt x="65" y="92"/>
                    <a:pt x="53" y="92"/>
                  </a:cubicBezTo>
                  <a:cubicBezTo>
                    <a:pt x="40" y="92"/>
                    <a:pt x="27" y="91"/>
                    <a:pt x="16" y="89"/>
                  </a:cubicBezTo>
                  <a:cubicBezTo>
                    <a:pt x="14" y="82"/>
                    <a:pt x="13" y="74"/>
                    <a:pt x="13" y="65"/>
                  </a:cubicBezTo>
                  <a:cubicBezTo>
                    <a:pt x="13" y="57"/>
                    <a:pt x="14" y="49"/>
                    <a:pt x="16" y="41"/>
                  </a:cubicBezTo>
                  <a:cubicBezTo>
                    <a:pt x="27" y="40"/>
                    <a:pt x="40" y="39"/>
                    <a:pt x="53" y="39"/>
                  </a:cubicBezTo>
                  <a:cubicBezTo>
                    <a:pt x="65" y="39"/>
                    <a:pt x="78" y="40"/>
                    <a:pt x="89" y="41"/>
                  </a:cubicBezTo>
                  <a:cubicBezTo>
                    <a:pt x="91" y="49"/>
                    <a:pt x="92" y="57"/>
                    <a:pt x="92" y="65"/>
                  </a:cubicBezTo>
                  <a:cubicBezTo>
                    <a:pt x="92" y="74"/>
                    <a:pt x="91" y="82"/>
                    <a:pt x="89" y="8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1" name="Freeform 90">
              <a:extLst>
                <a:ext uri="{FF2B5EF4-FFF2-40B4-BE49-F238E27FC236}">
                  <a16:creationId xmlns:a16="http://schemas.microsoft.com/office/drawing/2014/main" id="{905B0C64-D3A9-4AE6-817C-64217AD9681C}"/>
                </a:ext>
              </a:extLst>
            </p:cNvPr>
            <p:cNvSpPr>
              <a:spLocks/>
            </p:cNvSpPr>
            <p:nvPr/>
          </p:nvSpPr>
          <p:spPr bwMode="auto">
            <a:xfrm>
              <a:off x="3632" y="1687"/>
              <a:ext cx="164" cy="134"/>
            </a:xfrm>
            <a:custGeom>
              <a:avLst/>
              <a:gdLst>
                <a:gd name="T0" fmla="*/ 134 w 134"/>
                <a:gd name="T1" fmla="*/ 13 h 109"/>
                <a:gd name="T2" fmla="*/ 118 w 134"/>
                <a:gd name="T3" fmla="*/ 17 h 109"/>
                <a:gd name="T4" fmla="*/ 130 w 134"/>
                <a:gd name="T5" fmla="*/ 2 h 109"/>
                <a:gd name="T6" fmla="*/ 113 w 134"/>
                <a:gd name="T7" fmla="*/ 9 h 109"/>
                <a:gd name="T8" fmla="*/ 93 w 134"/>
                <a:gd name="T9" fmla="*/ 0 h 109"/>
                <a:gd name="T10" fmla="*/ 65 w 134"/>
                <a:gd name="T11" fmla="*/ 27 h 109"/>
                <a:gd name="T12" fmla="*/ 66 w 134"/>
                <a:gd name="T13" fmla="*/ 34 h 109"/>
                <a:gd name="T14" fmla="*/ 10 w 134"/>
                <a:gd name="T15" fmla="*/ 5 h 109"/>
                <a:gd name="T16" fmla="*/ 6 w 134"/>
                <a:gd name="T17" fmla="*/ 19 h 109"/>
                <a:gd name="T18" fmla="*/ 18 w 134"/>
                <a:gd name="T19" fmla="*/ 42 h 109"/>
                <a:gd name="T20" fmla="*/ 6 w 134"/>
                <a:gd name="T21" fmla="*/ 38 h 109"/>
                <a:gd name="T22" fmla="*/ 6 w 134"/>
                <a:gd name="T23" fmla="*/ 39 h 109"/>
                <a:gd name="T24" fmla="*/ 28 w 134"/>
                <a:gd name="T25" fmla="*/ 65 h 109"/>
                <a:gd name="T26" fmla="*/ 20 w 134"/>
                <a:gd name="T27" fmla="*/ 66 h 109"/>
                <a:gd name="T28" fmla="*/ 15 w 134"/>
                <a:gd name="T29" fmla="*/ 66 h 109"/>
                <a:gd name="T30" fmla="*/ 41 w 134"/>
                <a:gd name="T31" fmla="*/ 85 h 109"/>
                <a:gd name="T32" fmla="*/ 7 w 134"/>
                <a:gd name="T33" fmla="*/ 97 h 109"/>
                <a:gd name="T34" fmla="*/ 0 w 134"/>
                <a:gd name="T35" fmla="*/ 96 h 109"/>
                <a:gd name="T36" fmla="*/ 42 w 134"/>
                <a:gd name="T37" fmla="*/ 109 h 109"/>
                <a:gd name="T38" fmla="*/ 120 w 134"/>
                <a:gd name="T39" fmla="*/ 31 h 109"/>
                <a:gd name="T40" fmla="*/ 120 w 134"/>
                <a:gd name="T41" fmla="*/ 27 h 109"/>
                <a:gd name="T42" fmla="*/ 134 w 134"/>
                <a:gd name="T43" fmla="*/ 13 h 10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34" h="109">
                  <a:moveTo>
                    <a:pt x="134" y="13"/>
                  </a:moveTo>
                  <a:cubicBezTo>
                    <a:pt x="129" y="15"/>
                    <a:pt x="124" y="17"/>
                    <a:pt x="118" y="17"/>
                  </a:cubicBezTo>
                  <a:cubicBezTo>
                    <a:pt x="124" y="14"/>
                    <a:pt x="128" y="8"/>
                    <a:pt x="130" y="2"/>
                  </a:cubicBezTo>
                  <a:cubicBezTo>
                    <a:pt x="125" y="5"/>
                    <a:pt x="119" y="7"/>
                    <a:pt x="113" y="9"/>
                  </a:cubicBezTo>
                  <a:cubicBezTo>
                    <a:pt x="108" y="3"/>
                    <a:pt x="101" y="0"/>
                    <a:pt x="93" y="0"/>
                  </a:cubicBezTo>
                  <a:cubicBezTo>
                    <a:pt x="78" y="0"/>
                    <a:pt x="65" y="12"/>
                    <a:pt x="65" y="27"/>
                  </a:cubicBezTo>
                  <a:cubicBezTo>
                    <a:pt x="65" y="30"/>
                    <a:pt x="66" y="32"/>
                    <a:pt x="66" y="34"/>
                  </a:cubicBezTo>
                  <a:cubicBezTo>
                    <a:pt x="43" y="33"/>
                    <a:pt x="23" y="22"/>
                    <a:pt x="10" y="5"/>
                  </a:cubicBezTo>
                  <a:cubicBezTo>
                    <a:pt x="7" y="9"/>
                    <a:pt x="6" y="14"/>
                    <a:pt x="6" y="19"/>
                  </a:cubicBezTo>
                  <a:cubicBezTo>
                    <a:pt x="6" y="28"/>
                    <a:pt x="11" y="37"/>
                    <a:pt x="18" y="42"/>
                  </a:cubicBezTo>
                  <a:cubicBezTo>
                    <a:pt x="14" y="41"/>
                    <a:pt x="9" y="40"/>
                    <a:pt x="6" y="38"/>
                  </a:cubicBezTo>
                  <a:cubicBezTo>
                    <a:pt x="6" y="38"/>
                    <a:pt x="6" y="38"/>
                    <a:pt x="6" y="39"/>
                  </a:cubicBezTo>
                  <a:cubicBezTo>
                    <a:pt x="6" y="52"/>
                    <a:pt x="15" y="63"/>
                    <a:pt x="28" y="65"/>
                  </a:cubicBezTo>
                  <a:cubicBezTo>
                    <a:pt x="25" y="66"/>
                    <a:pt x="23" y="66"/>
                    <a:pt x="20" y="66"/>
                  </a:cubicBezTo>
                  <a:cubicBezTo>
                    <a:pt x="19" y="66"/>
                    <a:pt x="17" y="66"/>
                    <a:pt x="15" y="66"/>
                  </a:cubicBezTo>
                  <a:cubicBezTo>
                    <a:pt x="19" y="77"/>
                    <a:pt x="29" y="85"/>
                    <a:pt x="41" y="85"/>
                  </a:cubicBezTo>
                  <a:cubicBezTo>
                    <a:pt x="31" y="92"/>
                    <a:pt x="20" y="97"/>
                    <a:pt x="7" y="97"/>
                  </a:cubicBezTo>
                  <a:cubicBezTo>
                    <a:pt x="5" y="97"/>
                    <a:pt x="2" y="97"/>
                    <a:pt x="0" y="96"/>
                  </a:cubicBezTo>
                  <a:cubicBezTo>
                    <a:pt x="12" y="104"/>
                    <a:pt x="27" y="109"/>
                    <a:pt x="42" y="109"/>
                  </a:cubicBezTo>
                  <a:cubicBezTo>
                    <a:pt x="93" y="109"/>
                    <a:pt x="120" y="67"/>
                    <a:pt x="120" y="31"/>
                  </a:cubicBezTo>
                  <a:cubicBezTo>
                    <a:pt x="120" y="29"/>
                    <a:pt x="120" y="28"/>
                    <a:pt x="120" y="27"/>
                  </a:cubicBezTo>
                  <a:cubicBezTo>
                    <a:pt x="126" y="23"/>
                    <a:pt x="130" y="18"/>
                    <a:pt x="134" y="1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2" name="Freeform 91">
              <a:extLst>
                <a:ext uri="{FF2B5EF4-FFF2-40B4-BE49-F238E27FC236}">
                  <a16:creationId xmlns:a16="http://schemas.microsoft.com/office/drawing/2014/main" id="{66F97752-A838-4B77-A7C4-D5B238FB847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05" y="2373"/>
              <a:ext cx="160" cy="149"/>
            </a:xfrm>
            <a:custGeom>
              <a:avLst/>
              <a:gdLst>
                <a:gd name="T0" fmla="*/ 70 w 160"/>
                <a:gd name="T1" fmla="*/ 79 h 149"/>
                <a:gd name="T2" fmla="*/ 90 w 160"/>
                <a:gd name="T3" fmla="*/ 79 h 149"/>
                <a:gd name="T4" fmla="*/ 90 w 160"/>
                <a:gd name="T5" fmla="*/ 40 h 149"/>
                <a:gd name="T6" fmla="*/ 120 w 160"/>
                <a:gd name="T7" fmla="*/ 40 h 149"/>
                <a:gd name="T8" fmla="*/ 80 w 160"/>
                <a:gd name="T9" fmla="*/ 0 h 149"/>
                <a:gd name="T10" fmla="*/ 40 w 160"/>
                <a:gd name="T11" fmla="*/ 40 h 149"/>
                <a:gd name="T12" fmla="*/ 70 w 160"/>
                <a:gd name="T13" fmla="*/ 40 h 149"/>
                <a:gd name="T14" fmla="*/ 70 w 160"/>
                <a:gd name="T15" fmla="*/ 79 h 149"/>
                <a:gd name="T16" fmla="*/ 100 w 160"/>
                <a:gd name="T17" fmla="*/ 57 h 149"/>
                <a:gd name="T18" fmla="*/ 100 w 160"/>
                <a:gd name="T19" fmla="*/ 72 h 149"/>
                <a:gd name="T20" fmla="*/ 145 w 160"/>
                <a:gd name="T21" fmla="*/ 89 h 149"/>
                <a:gd name="T22" fmla="*/ 80 w 160"/>
                <a:gd name="T23" fmla="*/ 114 h 149"/>
                <a:gd name="T24" fmla="*/ 14 w 160"/>
                <a:gd name="T25" fmla="*/ 89 h 149"/>
                <a:gd name="T26" fmla="*/ 59 w 160"/>
                <a:gd name="T27" fmla="*/ 72 h 149"/>
                <a:gd name="T28" fmla="*/ 59 w 160"/>
                <a:gd name="T29" fmla="*/ 57 h 149"/>
                <a:gd name="T30" fmla="*/ 0 w 160"/>
                <a:gd name="T31" fmla="*/ 79 h 149"/>
                <a:gd name="T32" fmla="*/ 0 w 160"/>
                <a:gd name="T33" fmla="*/ 120 h 149"/>
                <a:gd name="T34" fmla="*/ 80 w 160"/>
                <a:gd name="T35" fmla="*/ 149 h 149"/>
                <a:gd name="T36" fmla="*/ 160 w 160"/>
                <a:gd name="T37" fmla="*/ 120 h 149"/>
                <a:gd name="T38" fmla="*/ 160 w 160"/>
                <a:gd name="T39" fmla="*/ 79 h 149"/>
                <a:gd name="T40" fmla="*/ 100 w 160"/>
                <a:gd name="T41" fmla="*/ 57 h 14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60" h="149">
                  <a:moveTo>
                    <a:pt x="70" y="79"/>
                  </a:moveTo>
                  <a:lnTo>
                    <a:pt x="90" y="79"/>
                  </a:lnTo>
                  <a:lnTo>
                    <a:pt x="90" y="40"/>
                  </a:lnTo>
                  <a:lnTo>
                    <a:pt x="120" y="40"/>
                  </a:lnTo>
                  <a:lnTo>
                    <a:pt x="80" y="0"/>
                  </a:lnTo>
                  <a:lnTo>
                    <a:pt x="40" y="40"/>
                  </a:lnTo>
                  <a:lnTo>
                    <a:pt x="70" y="40"/>
                  </a:lnTo>
                  <a:lnTo>
                    <a:pt x="70" y="79"/>
                  </a:lnTo>
                  <a:close/>
                  <a:moveTo>
                    <a:pt x="100" y="57"/>
                  </a:moveTo>
                  <a:lnTo>
                    <a:pt x="100" y="72"/>
                  </a:lnTo>
                  <a:lnTo>
                    <a:pt x="145" y="89"/>
                  </a:lnTo>
                  <a:lnTo>
                    <a:pt x="80" y="114"/>
                  </a:lnTo>
                  <a:lnTo>
                    <a:pt x="14" y="89"/>
                  </a:lnTo>
                  <a:lnTo>
                    <a:pt x="59" y="72"/>
                  </a:lnTo>
                  <a:lnTo>
                    <a:pt x="59" y="57"/>
                  </a:lnTo>
                  <a:lnTo>
                    <a:pt x="0" y="79"/>
                  </a:lnTo>
                  <a:lnTo>
                    <a:pt x="0" y="120"/>
                  </a:lnTo>
                  <a:lnTo>
                    <a:pt x="80" y="149"/>
                  </a:lnTo>
                  <a:lnTo>
                    <a:pt x="160" y="120"/>
                  </a:lnTo>
                  <a:lnTo>
                    <a:pt x="160" y="79"/>
                  </a:lnTo>
                  <a:lnTo>
                    <a:pt x="100" y="5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3" name="Freeform 92">
              <a:extLst>
                <a:ext uri="{FF2B5EF4-FFF2-40B4-BE49-F238E27FC236}">
                  <a16:creationId xmlns:a16="http://schemas.microsoft.com/office/drawing/2014/main" id="{AD7EC929-F6F3-4883-B8CB-128452FED3F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98" y="2535"/>
              <a:ext cx="122" cy="91"/>
            </a:xfrm>
            <a:custGeom>
              <a:avLst/>
              <a:gdLst>
                <a:gd name="T0" fmla="*/ 37 w 99"/>
                <a:gd name="T1" fmla="*/ 16 h 74"/>
                <a:gd name="T2" fmla="*/ 53 w 99"/>
                <a:gd name="T3" fmla="*/ 31 h 74"/>
                <a:gd name="T4" fmla="*/ 68 w 99"/>
                <a:gd name="T5" fmla="*/ 16 h 74"/>
                <a:gd name="T6" fmla="*/ 53 w 99"/>
                <a:gd name="T7" fmla="*/ 0 h 74"/>
                <a:gd name="T8" fmla="*/ 37 w 99"/>
                <a:gd name="T9" fmla="*/ 16 h 74"/>
                <a:gd name="T10" fmla="*/ 0 w 99"/>
                <a:gd name="T11" fmla="*/ 16 h 74"/>
                <a:gd name="T12" fmla="*/ 16 w 99"/>
                <a:gd name="T13" fmla="*/ 31 h 74"/>
                <a:gd name="T14" fmla="*/ 31 w 99"/>
                <a:gd name="T15" fmla="*/ 16 h 74"/>
                <a:gd name="T16" fmla="*/ 16 w 99"/>
                <a:gd name="T17" fmla="*/ 0 h 74"/>
                <a:gd name="T18" fmla="*/ 0 w 99"/>
                <a:gd name="T19" fmla="*/ 16 h 74"/>
                <a:gd name="T20" fmla="*/ 74 w 99"/>
                <a:gd name="T21" fmla="*/ 47 h 74"/>
                <a:gd name="T22" fmla="*/ 74 w 99"/>
                <a:gd name="T23" fmla="*/ 37 h 74"/>
                <a:gd name="T24" fmla="*/ 68 w 99"/>
                <a:gd name="T25" fmla="*/ 31 h 74"/>
                <a:gd name="T26" fmla="*/ 53 w 99"/>
                <a:gd name="T27" fmla="*/ 31 h 74"/>
                <a:gd name="T28" fmla="*/ 16 w 99"/>
                <a:gd name="T29" fmla="*/ 31 h 74"/>
                <a:gd name="T30" fmla="*/ 6 w 99"/>
                <a:gd name="T31" fmla="*/ 31 h 74"/>
                <a:gd name="T32" fmla="*/ 0 w 99"/>
                <a:gd name="T33" fmla="*/ 37 h 74"/>
                <a:gd name="T34" fmla="*/ 0 w 99"/>
                <a:gd name="T35" fmla="*/ 68 h 74"/>
                <a:gd name="T36" fmla="*/ 6 w 99"/>
                <a:gd name="T37" fmla="*/ 74 h 74"/>
                <a:gd name="T38" fmla="*/ 68 w 99"/>
                <a:gd name="T39" fmla="*/ 74 h 74"/>
                <a:gd name="T40" fmla="*/ 74 w 99"/>
                <a:gd name="T41" fmla="*/ 68 h 74"/>
                <a:gd name="T42" fmla="*/ 74 w 99"/>
                <a:gd name="T43" fmla="*/ 59 h 74"/>
                <a:gd name="T44" fmla="*/ 99 w 99"/>
                <a:gd name="T45" fmla="*/ 74 h 74"/>
                <a:gd name="T46" fmla="*/ 99 w 99"/>
                <a:gd name="T47" fmla="*/ 31 h 74"/>
                <a:gd name="T48" fmla="*/ 74 w 99"/>
                <a:gd name="T49" fmla="*/ 47 h 74"/>
                <a:gd name="T50" fmla="*/ 62 w 99"/>
                <a:gd name="T51" fmla="*/ 62 h 74"/>
                <a:gd name="T52" fmla="*/ 13 w 99"/>
                <a:gd name="T53" fmla="*/ 62 h 74"/>
                <a:gd name="T54" fmla="*/ 13 w 99"/>
                <a:gd name="T55" fmla="*/ 43 h 74"/>
                <a:gd name="T56" fmla="*/ 62 w 99"/>
                <a:gd name="T57" fmla="*/ 43 h 74"/>
                <a:gd name="T58" fmla="*/ 62 w 99"/>
                <a:gd name="T59" fmla="*/ 62 h 7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99" h="74">
                  <a:moveTo>
                    <a:pt x="37" y="16"/>
                  </a:moveTo>
                  <a:cubicBezTo>
                    <a:pt x="37" y="24"/>
                    <a:pt x="44" y="31"/>
                    <a:pt x="53" y="31"/>
                  </a:cubicBezTo>
                  <a:cubicBezTo>
                    <a:pt x="61" y="31"/>
                    <a:pt x="68" y="24"/>
                    <a:pt x="68" y="16"/>
                  </a:cubicBezTo>
                  <a:cubicBezTo>
                    <a:pt x="68" y="7"/>
                    <a:pt x="61" y="0"/>
                    <a:pt x="53" y="0"/>
                  </a:cubicBezTo>
                  <a:cubicBezTo>
                    <a:pt x="44" y="0"/>
                    <a:pt x="37" y="7"/>
                    <a:pt x="37" y="16"/>
                  </a:cubicBezTo>
                  <a:close/>
                  <a:moveTo>
                    <a:pt x="0" y="16"/>
                  </a:moveTo>
                  <a:cubicBezTo>
                    <a:pt x="0" y="24"/>
                    <a:pt x="7" y="31"/>
                    <a:pt x="16" y="31"/>
                  </a:cubicBezTo>
                  <a:cubicBezTo>
                    <a:pt x="24" y="31"/>
                    <a:pt x="31" y="24"/>
                    <a:pt x="31" y="16"/>
                  </a:cubicBezTo>
                  <a:cubicBezTo>
                    <a:pt x="31" y="7"/>
                    <a:pt x="24" y="0"/>
                    <a:pt x="16" y="0"/>
                  </a:cubicBezTo>
                  <a:cubicBezTo>
                    <a:pt x="7" y="0"/>
                    <a:pt x="0" y="7"/>
                    <a:pt x="0" y="16"/>
                  </a:cubicBezTo>
                  <a:close/>
                  <a:moveTo>
                    <a:pt x="74" y="47"/>
                  </a:moveTo>
                  <a:cubicBezTo>
                    <a:pt x="74" y="37"/>
                    <a:pt x="74" y="37"/>
                    <a:pt x="74" y="37"/>
                  </a:cubicBezTo>
                  <a:cubicBezTo>
                    <a:pt x="74" y="34"/>
                    <a:pt x="72" y="31"/>
                    <a:pt x="68" y="31"/>
                  </a:cubicBezTo>
                  <a:cubicBezTo>
                    <a:pt x="53" y="31"/>
                    <a:pt x="53" y="31"/>
                    <a:pt x="53" y="31"/>
                  </a:cubicBezTo>
                  <a:cubicBezTo>
                    <a:pt x="16" y="31"/>
                    <a:pt x="16" y="31"/>
                    <a:pt x="16" y="31"/>
                  </a:cubicBezTo>
                  <a:cubicBezTo>
                    <a:pt x="6" y="31"/>
                    <a:pt x="6" y="31"/>
                    <a:pt x="6" y="31"/>
                  </a:cubicBezTo>
                  <a:cubicBezTo>
                    <a:pt x="3" y="31"/>
                    <a:pt x="0" y="34"/>
                    <a:pt x="0" y="37"/>
                  </a:cubicBezTo>
                  <a:cubicBezTo>
                    <a:pt x="0" y="68"/>
                    <a:pt x="0" y="68"/>
                    <a:pt x="0" y="68"/>
                  </a:cubicBezTo>
                  <a:cubicBezTo>
                    <a:pt x="0" y="72"/>
                    <a:pt x="3" y="74"/>
                    <a:pt x="6" y="74"/>
                  </a:cubicBezTo>
                  <a:cubicBezTo>
                    <a:pt x="68" y="74"/>
                    <a:pt x="68" y="74"/>
                    <a:pt x="68" y="74"/>
                  </a:cubicBezTo>
                  <a:cubicBezTo>
                    <a:pt x="72" y="74"/>
                    <a:pt x="74" y="72"/>
                    <a:pt x="74" y="68"/>
                  </a:cubicBezTo>
                  <a:cubicBezTo>
                    <a:pt x="74" y="59"/>
                    <a:pt x="74" y="59"/>
                    <a:pt x="74" y="59"/>
                  </a:cubicBezTo>
                  <a:cubicBezTo>
                    <a:pt x="99" y="74"/>
                    <a:pt x="99" y="74"/>
                    <a:pt x="99" y="74"/>
                  </a:cubicBezTo>
                  <a:cubicBezTo>
                    <a:pt x="99" y="31"/>
                    <a:pt x="99" y="31"/>
                    <a:pt x="99" y="31"/>
                  </a:cubicBezTo>
                  <a:lnTo>
                    <a:pt x="74" y="47"/>
                  </a:lnTo>
                  <a:close/>
                  <a:moveTo>
                    <a:pt x="62" y="62"/>
                  </a:moveTo>
                  <a:cubicBezTo>
                    <a:pt x="13" y="62"/>
                    <a:pt x="13" y="62"/>
                    <a:pt x="13" y="62"/>
                  </a:cubicBezTo>
                  <a:cubicBezTo>
                    <a:pt x="13" y="43"/>
                    <a:pt x="13" y="43"/>
                    <a:pt x="13" y="43"/>
                  </a:cubicBezTo>
                  <a:cubicBezTo>
                    <a:pt x="62" y="43"/>
                    <a:pt x="62" y="43"/>
                    <a:pt x="62" y="43"/>
                  </a:cubicBezTo>
                  <a:lnTo>
                    <a:pt x="62" y="6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4" name="Freeform 93">
              <a:extLst>
                <a:ext uri="{FF2B5EF4-FFF2-40B4-BE49-F238E27FC236}">
                  <a16:creationId xmlns:a16="http://schemas.microsoft.com/office/drawing/2014/main" id="{DEA87808-0BD3-44F4-BEC9-70D610C7D86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70" y="2235"/>
              <a:ext cx="129" cy="129"/>
            </a:xfrm>
            <a:custGeom>
              <a:avLst/>
              <a:gdLst>
                <a:gd name="T0" fmla="*/ 53 w 105"/>
                <a:gd name="T1" fmla="*/ 0 h 105"/>
                <a:gd name="T2" fmla="*/ 0 w 105"/>
                <a:gd name="T3" fmla="*/ 53 h 105"/>
                <a:gd name="T4" fmla="*/ 53 w 105"/>
                <a:gd name="T5" fmla="*/ 105 h 105"/>
                <a:gd name="T6" fmla="*/ 105 w 105"/>
                <a:gd name="T7" fmla="*/ 53 h 105"/>
                <a:gd name="T8" fmla="*/ 53 w 105"/>
                <a:gd name="T9" fmla="*/ 0 h 105"/>
                <a:gd name="T10" fmla="*/ 84 w 105"/>
                <a:gd name="T11" fmla="*/ 45 h 105"/>
                <a:gd name="T12" fmla="*/ 55 w 105"/>
                <a:gd name="T13" fmla="*/ 85 h 105"/>
                <a:gd name="T14" fmla="*/ 41 w 105"/>
                <a:gd name="T15" fmla="*/ 80 h 105"/>
                <a:gd name="T16" fmla="*/ 31 w 105"/>
                <a:gd name="T17" fmla="*/ 48 h 105"/>
                <a:gd name="T18" fmla="*/ 24 w 105"/>
                <a:gd name="T19" fmla="*/ 50 h 105"/>
                <a:gd name="T20" fmla="*/ 21 w 105"/>
                <a:gd name="T21" fmla="*/ 47 h 105"/>
                <a:gd name="T22" fmla="*/ 40 w 105"/>
                <a:gd name="T23" fmla="*/ 33 h 105"/>
                <a:gd name="T24" fmla="*/ 51 w 105"/>
                <a:gd name="T25" fmla="*/ 54 h 105"/>
                <a:gd name="T26" fmla="*/ 56 w 105"/>
                <a:gd name="T27" fmla="*/ 67 h 105"/>
                <a:gd name="T28" fmla="*/ 64 w 105"/>
                <a:gd name="T29" fmla="*/ 55 h 105"/>
                <a:gd name="T30" fmla="*/ 57 w 105"/>
                <a:gd name="T31" fmla="*/ 47 h 105"/>
                <a:gd name="T32" fmla="*/ 84 w 105"/>
                <a:gd name="T33" fmla="*/ 45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105" h="105">
                  <a:moveTo>
                    <a:pt x="53" y="0"/>
                  </a:moveTo>
                  <a:cubicBezTo>
                    <a:pt x="23" y="0"/>
                    <a:pt x="0" y="24"/>
                    <a:pt x="0" y="53"/>
                  </a:cubicBezTo>
                  <a:cubicBezTo>
                    <a:pt x="0" y="82"/>
                    <a:pt x="23" y="105"/>
                    <a:pt x="53" y="105"/>
                  </a:cubicBezTo>
                  <a:cubicBezTo>
                    <a:pt x="82" y="105"/>
                    <a:pt x="105" y="82"/>
                    <a:pt x="105" y="53"/>
                  </a:cubicBezTo>
                  <a:cubicBezTo>
                    <a:pt x="105" y="24"/>
                    <a:pt x="82" y="0"/>
                    <a:pt x="53" y="0"/>
                  </a:cubicBezTo>
                  <a:close/>
                  <a:moveTo>
                    <a:pt x="84" y="45"/>
                  </a:moveTo>
                  <a:cubicBezTo>
                    <a:pt x="80" y="65"/>
                    <a:pt x="61" y="82"/>
                    <a:pt x="55" y="85"/>
                  </a:cubicBezTo>
                  <a:cubicBezTo>
                    <a:pt x="49" y="89"/>
                    <a:pt x="43" y="84"/>
                    <a:pt x="41" y="80"/>
                  </a:cubicBezTo>
                  <a:cubicBezTo>
                    <a:pt x="39" y="75"/>
                    <a:pt x="33" y="50"/>
                    <a:pt x="31" y="48"/>
                  </a:cubicBezTo>
                  <a:cubicBezTo>
                    <a:pt x="29" y="46"/>
                    <a:pt x="24" y="50"/>
                    <a:pt x="24" y="50"/>
                  </a:cubicBezTo>
                  <a:cubicBezTo>
                    <a:pt x="21" y="47"/>
                    <a:pt x="21" y="47"/>
                    <a:pt x="21" y="47"/>
                  </a:cubicBezTo>
                  <a:cubicBezTo>
                    <a:pt x="21" y="47"/>
                    <a:pt x="32" y="34"/>
                    <a:pt x="40" y="33"/>
                  </a:cubicBezTo>
                  <a:cubicBezTo>
                    <a:pt x="49" y="31"/>
                    <a:pt x="49" y="46"/>
                    <a:pt x="51" y="54"/>
                  </a:cubicBezTo>
                  <a:cubicBezTo>
                    <a:pt x="53" y="62"/>
                    <a:pt x="54" y="67"/>
                    <a:pt x="56" y="67"/>
                  </a:cubicBezTo>
                  <a:cubicBezTo>
                    <a:pt x="58" y="67"/>
                    <a:pt x="61" y="62"/>
                    <a:pt x="64" y="55"/>
                  </a:cubicBezTo>
                  <a:cubicBezTo>
                    <a:pt x="68" y="48"/>
                    <a:pt x="64" y="42"/>
                    <a:pt x="57" y="47"/>
                  </a:cubicBezTo>
                  <a:cubicBezTo>
                    <a:pt x="60" y="30"/>
                    <a:pt x="87" y="25"/>
                    <a:pt x="84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5" name="Freeform 94">
              <a:extLst>
                <a:ext uri="{FF2B5EF4-FFF2-40B4-BE49-F238E27FC236}">
                  <a16:creationId xmlns:a16="http://schemas.microsoft.com/office/drawing/2014/main" id="{7A5C2925-8CAF-4A06-B772-D2BFA170A06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29" y="2119"/>
              <a:ext cx="126" cy="107"/>
            </a:xfrm>
            <a:custGeom>
              <a:avLst/>
              <a:gdLst>
                <a:gd name="T0" fmla="*/ 84 w 102"/>
                <a:gd name="T1" fmla="*/ 82 h 87"/>
                <a:gd name="T2" fmla="*/ 81 w 102"/>
                <a:gd name="T3" fmla="*/ 81 h 87"/>
                <a:gd name="T4" fmla="*/ 81 w 102"/>
                <a:gd name="T5" fmla="*/ 74 h 87"/>
                <a:gd name="T6" fmla="*/ 93 w 102"/>
                <a:gd name="T7" fmla="*/ 43 h 87"/>
                <a:gd name="T8" fmla="*/ 81 w 102"/>
                <a:gd name="T9" fmla="*/ 12 h 87"/>
                <a:gd name="T10" fmla="*/ 81 w 102"/>
                <a:gd name="T11" fmla="*/ 6 h 87"/>
                <a:gd name="T12" fmla="*/ 87 w 102"/>
                <a:gd name="T13" fmla="*/ 6 h 87"/>
                <a:gd name="T14" fmla="*/ 102 w 102"/>
                <a:gd name="T15" fmla="*/ 43 h 87"/>
                <a:gd name="T16" fmla="*/ 87 w 102"/>
                <a:gd name="T17" fmla="*/ 81 h 87"/>
                <a:gd name="T18" fmla="*/ 84 w 102"/>
                <a:gd name="T19" fmla="*/ 82 h 87"/>
                <a:gd name="T20" fmla="*/ 68 w 102"/>
                <a:gd name="T21" fmla="*/ 73 h 87"/>
                <a:gd name="T22" fmla="*/ 65 w 102"/>
                <a:gd name="T23" fmla="*/ 72 h 87"/>
                <a:gd name="T24" fmla="*/ 65 w 102"/>
                <a:gd name="T25" fmla="*/ 66 h 87"/>
                <a:gd name="T26" fmla="*/ 65 w 102"/>
                <a:gd name="T27" fmla="*/ 21 h 87"/>
                <a:gd name="T28" fmla="*/ 65 w 102"/>
                <a:gd name="T29" fmla="*/ 15 h 87"/>
                <a:gd name="T30" fmla="*/ 71 w 102"/>
                <a:gd name="T31" fmla="*/ 15 h 87"/>
                <a:gd name="T32" fmla="*/ 83 w 102"/>
                <a:gd name="T33" fmla="*/ 43 h 87"/>
                <a:gd name="T34" fmla="*/ 71 w 102"/>
                <a:gd name="T35" fmla="*/ 72 h 87"/>
                <a:gd name="T36" fmla="*/ 68 w 102"/>
                <a:gd name="T37" fmla="*/ 73 h 87"/>
                <a:gd name="T38" fmla="*/ 52 w 102"/>
                <a:gd name="T39" fmla="*/ 65 h 87"/>
                <a:gd name="T40" fmla="*/ 49 w 102"/>
                <a:gd name="T41" fmla="*/ 64 h 87"/>
                <a:gd name="T42" fmla="*/ 49 w 102"/>
                <a:gd name="T43" fmla="*/ 57 h 87"/>
                <a:gd name="T44" fmla="*/ 49 w 102"/>
                <a:gd name="T45" fmla="*/ 30 h 87"/>
                <a:gd name="T46" fmla="*/ 49 w 102"/>
                <a:gd name="T47" fmla="*/ 23 h 87"/>
                <a:gd name="T48" fmla="*/ 55 w 102"/>
                <a:gd name="T49" fmla="*/ 23 h 87"/>
                <a:gd name="T50" fmla="*/ 55 w 102"/>
                <a:gd name="T51" fmla="*/ 64 h 87"/>
                <a:gd name="T52" fmla="*/ 52 w 102"/>
                <a:gd name="T53" fmla="*/ 65 h 87"/>
                <a:gd name="T54" fmla="*/ 38 w 102"/>
                <a:gd name="T55" fmla="*/ 3 h 87"/>
                <a:gd name="T56" fmla="*/ 42 w 102"/>
                <a:gd name="T57" fmla="*/ 4 h 87"/>
                <a:gd name="T58" fmla="*/ 42 w 102"/>
                <a:gd name="T59" fmla="*/ 82 h 87"/>
                <a:gd name="T60" fmla="*/ 38 w 102"/>
                <a:gd name="T61" fmla="*/ 84 h 87"/>
                <a:gd name="T62" fmla="*/ 15 w 102"/>
                <a:gd name="T63" fmla="*/ 61 h 87"/>
                <a:gd name="T64" fmla="*/ 0 w 102"/>
                <a:gd name="T65" fmla="*/ 61 h 87"/>
                <a:gd name="T66" fmla="*/ 0 w 102"/>
                <a:gd name="T67" fmla="*/ 25 h 87"/>
                <a:gd name="T68" fmla="*/ 15 w 102"/>
                <a:gd name="T69" fmla="*/ 25 h 87"/>
                <a:gd name="T70" fmla="*/ 38 w 102"/>
                <a:gd name="T71" fmla="*/ 3 h 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102" h="87">
                  <a:moveTo>
                    <a:pt x="84" y="82"/>
                  </a:moveTo>
                  <a:cubicBezTo>
                    <a:pt x="83" y="82"/>
                    <a:pt x="81" y="82"/>
                    <a:pt x="81" y="81"/>
                  </a:cubicBezTo>
                  <a:cubicBezTo>
                    <a:pt x="79" y="79"/>
                    <a:pt x="79" y="76"/>
                    <a:pt x="81" y="74"/>
                  </a:cubicBezTo>
                  <a:cubicBezTo>
                    <a:pt x="89" y="66"/>
                    <a:pt x="93" y="55"/>
                    <a:pt x="93" y="43"/>
                  </a:cubicBezTo>
                  <a:cubicBezTo>
                    <a:pt x="93" y="32"/>
                    <a:pt x="89" y="21"/>
                    <a:pt x="81" y="12"/>
                  </a:cubicBezTo>
                  <a:cubicBezTo>
                    <a:pt x="79" y="11"/>
                    <a:pt x="79" y="8"/>
                    <a:pt x="81" y="6"/>
                  </a:cubicBezTo>
                  <a:cubicBezTo>
                    <a:pt x="82" y="4"/>
                    <a:pt x="85" y="4"/>
                    <a:pt x="87" y="6"/>
                  </a:cubicBezTo>
                  <a:cubicBezTo>
                    <a:pt x="97" y="16"/>
                    <a:pt x="102" y="29"/>
                    <a:pt x="102" y="43"/>
                  </a:cubicBezTo>
                  <a:cubicBezTo>
                    <a:pt x="102" y="57"/>
                    <a:pt x="97" y="71"/>
                    <a:pt x="87" y="81"/>
                  </a:cubicBezTo>
                  <a:cubicBezTo>
                    <a:pt x="86" y="82"/>
                    <a:pt x="85" y="82"/>
                    <a:pt x="84" y="82"/>
                  </a:cubicBezTo>
                  <a:close/>
                  <a:moveTo>
                    <a:pt x="68" y="73"/>
                  </a:moveTo>
                  <a:cubicBezTo>
                    <a:pt x="67" y="73"/>
                    <a:pt x="65" y="73"/>
                    <a:pt x="65" y="72"/>
                  </a:cubicBezTo>
                  <a:cubicBezTo>
                    <a:pt x="63" y="70"/>
                    <a:pt x="63" y="67"/>
                    <a:pt x="65" y="66"/>
                  </a:cubicBezTo>
                  <a:cubicBezTo>
                    <a:pt x="77" y="53"/>
                    <a:pt x="77" y="33"/>
                    <a:pt x="65" y="21"/>
                  </a:cubicBezTo>
                  <a:cubicBezTo>
                    <a:pt x="63" y="19"/>
                    <a:pt x="63" y="16"/>
                    <a:pt x="65" y="15"/>
                  </a:cubicBezTo>
                  <a:cubicBezTo>
                    <a:pt x="66" y="13"/>
                    <a:pt x="69" y="13"/>
                    <a:pt x="71" y="15"/>
                  </a:cubicBezTo>
                  <a:cubicBezTo>
                    <a:pt x="79" y="22"/>
                    <a:pt x="83" y="33"/>
                    <a:pt x="83" y="43"/>
                  </a:cubicBezTo>
                  <a:cubicBezTo>
                    <a:pt x="83" y="54"/>
                    <a:pt x="79" y="64"/>
                    <a:pt x="71" y="72"/>
                  </a:cubicBezTo>
                  <a:cubicBezTo>
                    <a:pt x="70" y="73"/>
                    <a:pt x="69" y="73"/>
                    <a:pt x="68" y="73"/>
                  </a:cubicBezTo>
                  <a:close/>
                  <a:moveTo>
                    <a:pt x="52" y="65"/>
                  </a:moveTo>
                  <a:cubicBezTo>
                    <a:pt x="51" y="65"/>
                    <a:pt x="49" y="64"/>
                    <a:pt x="49" y="64"/>
                  </a:cubicBezTo>
                  <a:cubicBezTo>
                    <a:pt x="47" y="62"/>
                    <a:pt x="47" y="59"/>
                    <a:pt x="49" y="57"/>
                  </a:cubicBezTo>
                  <a:cubicBezTo>
                    <a:pt x="56" y="50"/>
                    <a:pt x="56" y="37"/>
                    <a:pt x="49" y="30"/>
                  </a:cubicBezTo>
                  <a:cubicBezTo>
                    <a:pt x="47" y="28"/>
                    <a:pt x="47" y="25"/>
                    <a:pt x="49" y="23"/>
                  </a:cubicBezTo>
                  <a:cubicBezTo>
                    <a:pt x="50" y="21"/>
                    <a:pt x="53" y="21"/>
                    <a:pt x="55" y="23"/>
                  </a:cubicBezTo>
                  <a:cubicBezTo>
                    <a:pt x="66" y="34"/>
                    <a:pt x="66" y="52"/>
                    <a:pt x="55" y="64"/>
                  </a:cubicBezTo>
                  <a:cubicBezTo>
                    <a:pt x="54" y="64"/>
                    <a:pt x="53" y="65"/>
                    <a:pt x="52" y="65"/>
                  </a:cubicBezTo>
                  <a:close/>
                  <a:moveTo>
                    <a:pt x="38" y="3"/>
                  </a:moveTo>
                  <a:cubicBezTo>
                    <a:pt x="40" y="0"/>
                    <a:pt x="42" y="1"/>
                    <a:pt x="42" y="4"/>
                  </a:cubicBezTo>
                  <a:cubicBezTo>
                    <a:pt x="42" y="82"/>
                    <a:pt x="42" y="82"/>
                    <a:pt x="42" y="82"/>
                  </a:cubicBezTo>
                  <a:cubicBezTo>
                    <a:pt x="42" y="86"/>
                    <a:pt x="40" y="87"/>
                    <a:pt x="38" y="84"/>
                  </a:cubicBezTo>
                  <a:cubicBezTo>
                    <a:pt x="15" y="61"/>
                    <a:pt x="15" y="61"/>
                    <a:pt x="15" y="61"/>
                  </a:cubicBezTo>
                  <a:cubicBezTo>
                    <a:pt x="0" y="61"/>
                    <a:pt x="0" y="61"/>
                    <a:pt x="0" y="61"/>
                  </a:cubicBezTo>
                  <a:cubicBezTo>
                    <a:pt x="0" y="25"/>
                    <a:pt x="0" y="25"/>
                    <a:pt x="0" y="25"/>
                  </a:cubicBezTo>
                  <a:cubicBezTo>
                    <a:pt x="15" y="25"/>
                    <a:pt x="15" y="25"/>
                    <a:pt x="15" y="25"/>
                  </a:cubicBezTo>
                  <a:lnTo>
                    <a:pt x="38" y="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6" name="Freeform 95">
              <a:extLst>
                <a:ext uri="{FF2B5EF4-FFF2-40B4-BE49-F238E27FC236}">
                  <a16:creationId xmlns:a16="http://schemas.microsoft.com/office/drawing/2014/main" id="{2DBFEEA6-BCAA-475D-8257-EFFAC0B7E34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1" y="1983"/>
              <a:ext cx="143" cy="125"/>
            </a:xfrm>
            <a:custGeom>
              <a:avLst/>
              <a:gdLst>
                <a:gd name="T0" fmla="*/ 93 w 143"/>
                <a:gd name="T1" fmla="*/ 17 h 125"/>
                <a:gd name="T2" fmla="*/ 49 w 143"/>
                <a:gd name="T3" fmla="*/ 0 h 125"/>
                <a:gd name="T4" fmla="*/ 0 w 143"/>
                <a:gd name="T5" fmla="*/ 17 h 125"/>
                <a:gd name="T6" fmla="*/ 0 w 143"/>
                <a:gd name="T7" fmla="*/ 125 h 125"/>
                <a:gd name="T8" fmla="*/ 49 w 143"/>
                <a:gd name="T9" fmla="*/ 107 h 125"/>
                <a:gd name="T10" fmla="*/ 93 w 143"/>
                <a:gd name="T11" fmla="*/ 125 h 125"/>
                <a:gd name="T12" fmla="*/ 143 w 143"/>
                <a:gd name="T13" fmla="*/ 107 h 125"/>
                <a:gd name="T14" fmla="*/ 143 w 143"/>
                <a:gd name="T15" fmla="*/ 0 h 125"/>
                <a:gd name="T16" fmla="*/ 93 w 143"/>
                <a:gd name="T17" fmla="*/ 17 h 125"/>
                <a:gd name="T18" fmla="*/ 53 w 143"/>
                <a:gd name="T19" fmla="*/ 11 h 125"/>
                <a:gd name="T20" fmla="*/ 90 w 143"/>
                <a:gd name="T21" fmla="*/ 26 h 125"/>
                <a:gd name="T22" fmla="*/ 90 w 143"/>
                <a:gd name="T23" fmla="*/ 114 h 125"/>
                <a:gd name="T24" fmla="*/ 53 w 143"/>
                <a:gd name="T25" fmla="*/ 100 h 125"/>
                <a:gd name="T26" fmla="*/ 53 w 143"/>
                <a:gd name="T27" fmla="*/ 11 h 125"/>
                <a:gd name="T28" fmla="*/ 9 w 143"/>
                <a:gd name="T29" fmla="*/ 23 h 125"/>
                <a:gd name="T30" fmla="*/ 44 w 143"/>
                <a:gd name="T31" fmla="*/ 11 h 125"/>
                <a:gd name="T32" fmla="*/ 44 w 143"/>
                <a:gd name="T33" fmla="*/ 100 h 125"/>
                <a:gd name="T34" fmla="*/ 9 w 143"/>
                <a:gd name="T35" fmla="*/ 112 h 125"/>
                <a:gd name="T36" fmla="*/ 9 w 143"/>
                <a:gd name="T37" fmla="*/ 23 h 125"/>
                <a:gd name="T38" fmla="*/ 134 w 143"/>
                <a:gd name="T39" fmla="*/ 101 h 125"/>
                <a:gd name="T40" fmla="*/ 98 w 143"/>
                <a:gd name="T41" fmla="*/ 114 h 125"/>
                <a:gd name="T42" fmla="*/ 98 w 143"/>
                <a:gd name="T43" fmla="*/ 26 h 125"/>
                <a:gd name="T44" fmla="*/ 134 w 143"/>
                <a:gd name="T45" fmla="*/ 12 h 125"/>
                <a:gd name="T46" fmla="*/ 134 w 143"/>
                <a:gd name="T47" fmla="*/ 101 h 1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143" h="125">
                  <a:moveTo>
                    <a:pt x="93" y="17"/>
                  </a:moveTo>
                  <a:lnTo>
                    <a:pt x="49" y="0"/>
                  </a:lnTo>
                  <a:lnTo>
                    <a:pt x="0" y="17"/>
                  </a:lnTo>
                  <a:lnTo>
                    <a:pt x="0" y="125"/>
                  </a:lnTo>
                  <a:lnTo>
                    <a:pt x="49" y="107"/>
                  </a:lnTo>
                  <a:lnTo>
                    <a:pt x="93" y="125"/>
                  </a:lnTo>
                  <a:lnTo>
                    <a:pt x="143" y="107"/>
                  </a:lnTo>
                  <a:lnTo>
                    <a:pt x="143" y="0"/>
                  </a:lnTo>
                  <a:lnTo>
                    <a:pt x="93" y="17"/>
                  </a:lnTo>
                  <a:close/>
                  <a:moveTo>
                    <a:pt x="53" y="11"/>
                  </a:moveTo>
                  <a:lnTo>
                    <a:pt x="90" y="26"/>
                  </a:lnTo>
                  <a:lnTo>
                    <a:pt x="90" y="114"/>
                  </a:lnTo>
                  <a:lnTo>
                    <a:pt x="53" y="100"/>
                  </a:lnTo>
                  <a:lnTo>
                    <a:pt x="53" y="11"/>
                  </a:lnTo>
                  <a:close/>
                  <a:moveTo>
                    <a:pt x="9" y="23"/>
                  </a:moveTo>
                  <a:lnTo>
                    <a:pt x="44" y="11"/>
                  </a:lnTo>
                  <a:lnTo>
                    <a:pt x="44" y="100"/>
                  </a:lnTo>
                  <a:lnTo>
                    <a:pt x="9" y="112"/>
                  </a:lnTo>
                  <a:lnTo>
                    <a:pt x="9" y="23"/>
                  </a:lnTo>
                  <a:close/>
                  <a:moveTo>
                    <a:pt x="134" y="101"/>
                  </a:moveTo>
                  <a:lnTo>
                    <a:pt x="98" y="114"/>
                  </a:lnTo>
                  <a:lnTo>
                    <a:pt x="98" y="26"/>
                  </a:lnTo>
                  <a:lnTo>
                    <a:pt x="134" y="12"/>
                  </a:lnTo>
                  <a:lnTo>
                    <a:pt x="134" y="10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7" name="Freeform 96">
              <a:extLst>
                <a:ext uri="{FF2B5EF4-FFF2-40B4-BE49-F238E27FC236}">
                  <a16:creationId xmlns:a16="http://schemas.microsoft.com/office/drawing/2014/main" id="{41369EF2-4658-40A9-9287-B6B358CECFB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57" y="1514"/>
              <a:ext cx="156" cy="157"/>
            </a:xfrm>
            <a:custGeom>
              <a:avLst/>
              <a:gdLst>
                <a:gd name="T0" fmla="*/ 63 w 127"/>
                <a:gd name="T1" fmla="*/ 0 h 128"/>
                <a:gd name="T2" fmla="*/ 0 w 127"/>
                <a:gd name="T3" fmla="*/ 64 h 128"/>
                <a:gd name="T4" fmla="*/ 63 w 127"/>
                <a:gd name="T5" fmla="*/ 128 h 128"/>
                <a:gd name="T6" fmla="*/ 127 w 127"/>
                <a:gd name="T7" fmla="*/ 64 h 128"/>
                <a:gd name="T8" fmla="*/ 63 w 127"/>
                <a:gd name="T9" fmla="*/ 0 h 128"/>
                <a:gd name="T10" fmla="*/ 52 w 127"/>
                <a:gd name="T11" fmla="*/ 104 h 128"/>
                <a:gd name="T12" fmla="*/ 25 w 127"/>
                <a:gd name="T13" fmla="*/ 69 h 128"/>
                <a:gd name="T14" fmla="*/ 37 w 127"/>
                <a:gd name="T15" fmla="*/ 57 h 128"/>
                <a:gd name="T16" fmla="*/ 52 w 127"/>
                <a:gd name="T17" fmla="*/ 76 h 128"/>
                <a:gd name="T18" fmla="*/ 98 w 127"/>
                <a:gd name="T19" fmla="*/ 38 h 128"/>
                <a:gd name="T20" fmla="*/ 103 w 127"/>
                <a:gd name="T21" fmla="*/ 44 h 128"/>
                <a:gd name="T22" fmla="*/ 52 w 127"/>
                <a:gd name="T23" fmla="*/ 104 h 12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127" h="128">
                  <a:moveTo>
                    <a:pt x="63" y="0"/>
                  </a:moveTo>
                  <a:cubicBezTo>
                    <a:pt x="28" y="0"/>
                    <a:pt x="0" y="28"/>
                    <a:pt x="0" y="64"/>
                  </a:cubicBezTo>
                  <a:cubicBezTo>
                    <a:pt x="0" y="99"/>
                    <a:pt x="28" y="128"/>
                    <a:pt x="63" y="128"/>
                  </a:cubicBezTo>
                  <a:cubicBezTo>
                    <a:pt x="99" y="128"/>
                    <a:pt x="127" y="99"/>
                    <a:pt x="127" y="64"/>
                  </a:cubicBezTo>
                  <a:cubicBezTo>
                    <a:pt x="127" y="28"/>
                    <a:pt x="99" y="0"/>
                    <a:pt x="63" y="0"/>
                  </a:cubicBezTo>
                  <a:close/>
                  <a:moveTo>
                    <a:pt x="52" y="104"/>
                  </a:moveTo>
                  <a:cubicBezTo>
                    <a:pt x="25" y="69"/>
                    <a:pt x="25" y="69"/>
                    <a:pt x="25" y="69"/>
                  </a:cubicBezTo>
                  <a:cubicBezTo>
                    <a:pt x="37" y="57"/>
                    <a:pt x="37" y="57"/>
                    <a:pt x="37" y="57"/>
                  </a:cubicBezTo>
                  <a:cubicBezTo>
                    <a:pt x="52" y="76"/>
                    <a:pt x="52" y="76"/>
                    <a:pt x="52" y="76"/>
                  </a:cubicBezTo>
                  <a:cubicBezTo>
                    <a:pt x="98" y="38"/>
                    <a:pt x="98" y="38"/>
                    <a:pt x="98" y="38"/>
                  </a:cubicBezTo>
                  <a:cubicBezTo>
                    <a:pt x="103" y="44"/>
                    <a:pt x="103" y="44"/>
                    <a:pt x="103" y="44"/>
                  </a:cubicBezTo>
                  <a:lnTo>
                    <a:pt x="52" y="10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8" name="Freeform 97">
              <a:extLst>
                <a:ext uri="{FF2B5EF4-FFF2-40B4-BE49-F238E27FC236}">
                  <a16:creationId xmlns:a16="http://schemas.microsoft.com/office/drawing/2014/main" id="{0B1097D8-082A-4091-946C-6C46EBB35FE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10" y="2615"/>
              <a:ext cx="118" cy="118"/>
            </a:xfrm>
            <a:custGeom>
              <a:avLst/>
              <a:gdLst>
                <a:gd name="T0" fmla="*/ 0 w 118"/>
                <a:gd name="T1" fmla="*/ 55 h 118"/>
                <a:gd name="T2" fmla="*/ 0 w 118"/>
                <a:gd name="T3" fmla="*/ 16 h 118"/>
                <a:gd name="T4" fmla="*/ 48 w 118"/>
                <a:gd name="T5" fmla="*/ 9 h 118"/>
                <a:gd name="T6" fmla="*/ 48 w 118"/>
                <a:gd name="T7" fmla="*/ 55 h 118"/>
                <a:gd name="T8" fmla="*/ 0 w 118"/>
                <a:gd name="T9" fmla="*/ 55 h 118"/>
                <a:gd name="T10" fmla="*/ 55 w 118"/>
                <a:gd name="T11" fmla="*/ 8 h 118"/>
                <a:gd name="T12" fmla="*/ 118 w 118"/>
                <a:gd name="T13" fmla="*/ 0 h 118"/>
                <a:gd name="T14" fmla="*/ 118 w 118"/>
                <a:gd name="T15" fmla="*/ 55 h 118"/>
                <a:gd name="T16" fmla="*/ 55 w 118"/>
                <a:gd name="T17" fmla="*/ 55 h 118"/>
                <a:gd name="T18" fmla="*/ 55 w 118"/>
                <a:gd name="T19" fmla="*/ 8 h 118"/>
                <a:gd name="T20" fmla="*/ 118 w 118"/>
                <a:gd name="T21" fmla="*/ 62 h 118"/>
                <a:gd name="T22" fmla="*/ 118 w 118"/>
                <a:gd name="T23" fmla="*/ 118 h 118"/>
                <a:gd name="T24" fmla="*/ 55 w 118"/>
                <a:gd name="T25" fmla="*/ 109 h 118"/>
                <a:gd name="T26" fmla="*/ 55 w 118"/>
                <a:gd name="T27" fmla="*/ 62 h 118"/>
                <a:gd name="T28" fmla="*/ 118 w 118"/>
                <a:gd name="T29" fmla="*/ 62 h 118"/>
                <a:gd name="T30" fmla="*/ 48 w 118"/>
                <a:gd name="T31" fmla="*/ 108 h 118"/>
                <a:gd name="T32" fmla="*/ 0 w 118"/>
                <a:gd name="T33" fmla="*/ 102 h 118"/>
                <a:gd name="T34" fmla="*/ 0 w 118"/>
                <a:gd name="T35" fmla="*/ 62 h 118"/>
                <a:gd name="T36" fmla="*/ 48 w 118"/>
                <a:gd name="T37" fmla="*/ 62 h 118"/>
                <a:gd name="T38" fmla="*/ 48 w 118"/>
                <a:gd name="T39" fmla="*/ 108 h 1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118" h="118">
                  <a:moveTo>
                    <a:pt x="0" y="55"/>
                  </a:moveTo>
                  <a:lnTo>
                    <a:pt x="0" y="16"/>
                  </a:lnTo>
                  <a:lnTo>
                    <a:pt x="48" y="9"/>
                  </a:lnTo>
                  <a:lnTo>
                    <a:pt x="48" y="55"/>
                  </a:lnTo>
                  <a:lnTo>
                    <a:pt x="0" y="55"/>
                  </a:lnTo>
                  <a:close/>
                  <a:moveTo>
                    <a:pt x="55" y="8"/>
                  </a:moveTo>
                  <a:lnTo>
                    <a:pt x="118" y="0"/>
                  </a:lnTo>
                  <a:lnTo>
                    <a:pt x="118" y="55"/>
                  </a:lnTo>
                  <a:lnTo>
                    <a:pt x="55" y="55"/>
                  </a:lnTo>
                  <a:lnTo>
                    <a:pt x="55" y="8"/>
                  </a:lnTo>
                  <a:close/>
                  <a:moveTo>
                    <a:pt x="118" y="62"/>
                  </a:moveTo>
                  <a:lnTo>
                    <a:pt x="118" y="118"/>
                  </a:lnTo>
                  <a:lnTo>
                    <a:pt x="55" y="109"/>
                  </a:lnTo>
                  <a:lnTo>
                    <a:pt x="55" y="62"/>
                  </a:lnTo>
                  <a:lnTo>
                    <a:pt x="118" y="62"/>
                  </a:lnTo>
                  <a:close/>
                  <a:moveTo>
                    <a:pt x="48" y="108"/>
                  </a:moveTo>
                  <a:lnTo>
                    <a:pt x="0" y="102"/>
                  </a:lnTo>
                  <a:lnTo>
                    <a:pt x="0" y="62"/>
                  </a:lnTo>
                  <a:lnTo>
                    <a:pt x="48" y="62"/>
                  </a:lnTo>
                  <a:lnTo>
                    <a:pt x="48" y="10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9" name="Freeform 98">
              <a:extLst>
                <a:ext uri="{FF2B5EF4-FFF2-40B4-BE49-F238E27FC236}">
                  <a16:creationId xmlns:a16="http://schemas.microsoft.com/office/drawing/2014/main" id="{033FAEE5-CF80-4BA7-A614-4EC47F64031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81" y="2589"/>
              <a:ext cx="104" cy="104"/>
            </a:xfrm>
            <a:custGeom>
              <a:avLst/>
              <a:gdLst>
                <a:gd name="T0" fmla="*/ 11 w 85"/>
                <a:gd name="T1" fmla="*/ 42 h 85"/>
                <a:gd name="T2" fmla="*/ 29 w 85"/>
                <a:gd name="T3" fmla="*/ 70 h 85"/>
                <a:gd name="T4" fmla="*/ 14 w 85"/>
                <a:gd name="T5" fmla="*/ 30 h 85"/>
                <a:gd name="T6" fmla="*/ 11 w 85"/>
                <a:gd name="T7" fmla="*/ 42 h 85"/>
                <a:gd name="T8" fmla="*/ 64 w 85"/>
                <a:gd name="T9" fmla="*/ 41 h 85"/>
                <a:gd name="T10" fmla="*/ 62 w 85"/>
                <a:gd name="T11" fmla="*/ 32 h 85"/>
                <a:gd name="T12" fmla="*/ 59 w 85"/>
                <a:gd name="T13" fmla="*/ 25 h 85"/>
                <a:gd name="T14" fmla="*/ 64 w 85"/>
                <a:gd name="T15" fmla="*/ 19 h 85"/>
                <a:gd name="T16" fmla="*/ 64 w 85"/>
                <a:gd name="T17" fmla="*/ 19 h 85"/>
                <a:gd name="T18" fmla="*/ 43 w 85"/>
                <a:gd name="T19" fmla="*/ 11 h 85"/>
                <a:gd name="T20" fmla="*/ 16 w 85"/>
                <a:gd name="T21" fmla="*/ 25 h 85"/>
                <a:gd name="T22" fmla="*/ 18 w 85"/>
                <a:gd name="T23" fmla="*/ 25 h 85"/>
                <a:gd name="T24" fmla="*/ 27 w 85"/>
                <a:gd name="T25" fmla="*/ 25 h 85"/>
                <a:gd name="T26" fmla="*/ 27 w 85"/>
                <a:gd name="T27" fmla="*/ 27 h 85"/>
                <a:gd name="T28" fmla="*/ 23 w 85"/>
                <a:gd name="T29" fmla="*/ 28 h 85"/>
                <a:gd name="T30" fmla="*/ 35 w 85"/>
                <a:gd name="T31" fmla="*/ 61 h 85"/>
                <a:gd name="T32" fmla="*/ 42 w 85"/>
                <a:gd name="T33" fmla="*/ 41 h 85"/>
                <a:gd name="T34" fmla="*/ 37 w 85"/>
                <a:gd name="T35" fmla="*/ 28 h 85"/>
                <a:gd name="T36" fmla="*/ 34 w 85"/>
                <a:gd name="T37" fmla="*/ 27 h 85"/>
                <a:gd name="T38" fmla="*/ 34 w 85"/>
                <a:gd name="T39" fmla="*/ 25 h 85"/>
                <a:gd name="T40" fmla="*/ 42 w 85"/>
                <a:gd name="T41" fmla="*/ 25 h 85"/>
                <a:gd name="T42" fmla="*/ 51 w 85"/>
                <a:gd name="T43" fmla="*/ 25 h 85"/>
                <a:gd name="T44" fmla="*/ 51 w 85"/>
                <a:gd name="T45" fmla="*/ 27 h 85"/>
                <a:gd name="T46" fmla="*/ 47 w 85"/>
                <a:gd name="T47" fmla="*/ 28 h 85"/>
                <a:gd name="T48" fmla="*/ 59 w 85"/>
                <a:gd name="T49" fmla="*/ 61 h 85"/>
                <a:gd name="T50" fmla="*/ 62 w 85"/>
                <a:gd name="T51" fmla="*/ 51 h 85"/>
                <a:gd name="T52" fmla="*/ 64 w 85"/>
                <a:gd name="T53" fmla="*/ 41 h 85"/>
                <a:gd name="T54" fmla="*/ 43 w 85"/>
                <a:gd name="T55" fmla="*/ 45 h 85"/>
                <a:gd name="T56" fmla="*/ 34 w 85"/>
                <a:gd name="T57" fmla="*/ 72 h 85"/>
                <a:gd name="T58" fmla="*/ 43 w 85"/>
                <a:gd name="T59" fmla="*/ 73 h 85"/>
                <a:gd name="T60" fmla="*/ 53 w 85"/>
                <a:gd name="T61" fmla="*/ 71 h 85"/>
                <a:gd name="T62" fmla="*/ 53 w 85"/>
                <a:gd name="T63" fmla="*/ 71 h 85"/>
                <a:gd name="T64" fmla="*/ 43 w 85"/>
                <a:gd name="T65" fmla="*/ 45 h 85"/>
                <a:gd name="T66" fmla="*/ 71 w 85"/>
                <a:gd name="T67" fmla="*/ 27 h 85"/>
                <a:gd name="T68" fmla="*/ 71 w 85"/>
                <a:gd name="T69" fmla="*/ 31 h 85"/>
                <a:gd name="T70" fmla="*/ 69 w 85"/>
                <a:gd name="T71" fmla="*/ 42 h 85"/>
                <a:gd name="T72" fmla="*/ 59 w 85"/>
                <a:gd name="T73" fmla="*/ 69 h 85"/>
                <a:gd name="T74" fmla="*/ 75 w 85"/>
                <a:gd name="T75" fmla="*/ 42 h 85"/>
                <a:gd name="T76" fmla="*/ 71 w 85"/>
                <a:gd name="T77" fmla="*/ 27 h 85"/>
                <a:gd name="T78" fmla="*/ 43 w 85"/>
                <a:gd name="T79" fmla="*/ 0 h 85"/>
                <a:gd name="T80" fmla="*/ 0 w 85"/>
                <a:gd name="T81" fmla="*/ 42 h 85"/>
                <a:gd name="T82" fmla="*/ 43 w 85"/>
                <a:gd name="T83" fmla="*/ 85 h 85"/>
                <a:gd name="T84" fmla="*/ 85 w 85"/>
                <a:gd name="T85" fmla="*/ 42 h 85"/>
                <a:gd name="T86" fmla="*/ 43 w 85"/>
                <a:gd name="T87" fmla="*/ 0 h 85"/>
                <a:gd name="T88" fmla="*/ 43 w 85"/>
                <a:gd name="T89" fmla="*/ 79 h 85"/>
                <a:gd name="T90" fmla="*/ 6 w 85"/>
                <a:gd name="T91" fmla="*/ 42 h 85"/>
                <a:gd name="T92" fmla="*/ 43 w 85"/>
                <a:gd name="T93" fmla="*/ 5 h 85"/>
                <a:gd name="T94" fmla="*/ 80 w 85"/>
                <a:gd name="T95" fmla="*/ 42 h 85"/>
                <a:gd name="T96" fmla="*/ 43 w 85"/>
                <a:gd name="T97" fmla="*/ 79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85" h="85">
                  <a:moveTo>
                    <a:pt x="11" y="42"/>
                  </a:moveTo>
                  <a:cubicBezTo>
                    <a:pt x="11" y="54"/>
                    <a:pt x="18" y="65"/>
                    <a:pt x="29" y="70"/>
                  </a:cubicBezTo>
                  <a:cubicBezTo>
                    <a:pt x="14" y="30"/>
                    <a:pt x="14" y="30"/>
                    <a:pt x="14" y="30"/>
                  </a:cubicBezTo>
                  <a:cubicBezTo>
                    <a:pt x="12" y="33"/>
                    <a:pt x="11" y="38"/>
                    <a:pt x="11" y="42"/>
                  </a:cubicBezTo>
                  <a:close/>
                  <a:moveTo>
                    <a:pt x="64" y="41"/>
                  </a:moveTo>
                  <a:cubicBezTo>
                    <a:pt x="64" y="37"/>
                    <a:pt x="63" y="34"/>
                    <a:pt x="62" y="32"/>
                  </a:cubicBezTo>
                  <a:cubicBezTo>
                    <a:pt x="60" y="30"/>
                    <a:pt x="59" y="27"/>
                    <a:pt x="59" y="25"/>
                  </a:cubicBezTo>
                  <a:cubicBezTo>
                    <a:pt x="59" y="22"/>
                    <a:pt x="61" y="19"/>
                    <a:pt x="64" y="19"/>
                  </a:cubicBezTo>
                  <a:cubicBezTo>
                    <a:pt x="64" y="19"/>
                    <a:pt x="64" y="19"/>
                    <a:pt x="64" y="19"/>
                  </a:cubicBezTo>
                  <a:cubicBezTo>
                    <a:pt x="59" y="14"/>
                    <a:pt x="51" y="11"/>
                    <a:pt x="43" y="11"/>
                  </a:cubicBezTo>
                  <a:cubicBezTo>
                    <a:pt x="32" y="11"/>
                    <a:pt x="22" y="17"/>
                    <a:pt x="16" y="25"/>
                  </a:cubicBezTo>
                  <a:cubicBezTo>
                    <a:pt x="17" y="25"/>
                    <a:pt x="18" y="25"/>
                    <a:pt x="18" y="25"/>
                  </a:cubicBezTo>
                  <a:cubicBezTo>
                    <a:pt x="22" y="25"/>
                    <a:pt x="27" y="25"/>
                    <a:pt x="27" y="25"/>
                  </a:cubicBezTo>
                  <a:cubicBezTo>
                    <a:pt x="29" y="25"/>
                    <a:pt x="29" y="27"/>
                    <a:pt x="27" y="27"/>
                  </a:cubicBezTo>
                  <a:cubicBezTo>
                    <a:pt x="27" y="27"/>
                    <a:pt x="25" y="28"/>
                    <a:pt x="23" y="28"/>
                  </a:cubicBezTo>
                  <a:cubicBezTo>
                    <a:pt x="35" y="61"/>
                    <a:pt x="35" y="61"/>
                    <a:pt x="35" y="61"/>
                  </a:cubicBezTo>
                  <a:cubicBezTo>
                    <a:pt x="42" y="41"/>
                    <a:pt x="42" y="41"/>
                    <a:pt x="42" y="41"/>
                  </a:cubicBezTo>
                  <a:cubicBezTo>
                    <a:pt x="37" y="28"/>
                    <a:pt x="37" y="28"/>
                    <a:pt x="37" y="28"/>
                  </a:cubicBezTo>
                  <a:cubicBezTo>
                    <a:pt x="35" y="28"/>
                    <a:pt x="34" y="27"/>
                    <a:pt x="34" y="27"/>
                  </a:cubicBezTo>
                  <a:cubicBezTo>
                    <a:pt x="32" y="27"/>
                    <a:pt x="32" y="25"/>
                    <a:pt x="34" y="25"/>
                  </a:cubicBezTo>
                  <a:cubicBezTo>
                    <a:pt x="34" y="25"/>
                    <a:pt x="39" y="25"/>
                    <a:pt x="42" y="25"/>
                  </a:cubicBezTo>
                  <a:cubicBezTo>
                    <a:pt x="46" y="25"/>
                    <a:pt x="51" y="25"/>
                    <a:pt x="51" y="25"/>
                  </a:cubicBezTo>
                  <a:cubicBezTo>
                    <a:pt x="52" y="25"/>
                    <a:pt x="53" y="27"/>
                    <a:pt x="51" y="27"/>
                  </a:cubicBezTo>
                  <a:cubicBezTo>
                    <a:pt x="51" y="27"/>
                    <a:pt x="49" y="28"/>
                    <a:pt x="47" y="28"/>
                  </a:cubicBezTo>
                  <a:cubicBezTo>
                    <a:pt x="59" y="61"/>
                    <a:pt x="59" y="61"/>
                    <a:pt x="59" y="61"/>
                  </a:cubicBezTo>
                  <a:cubicBezTo>
                    <a:pt x="62" y="51"/>
                    <a:pt x="62" y="51"/>
                    <a:pt x="62" y="51"/>
                  </a:cubicBezTo>
                  <a:cubicBezTo>
                    <a:pt x="63" y="46"/>
                    <a:pt x="64" y="43"/>
                    <a:pt x="64" y="41"/>
                  </a:cubicBezTo>
                  <a:close/>
                  <a:moveTo>
                    <a:pt x="43" y="45"/>
                  </a:moveTo>
                  <a:cubicBezTo>
                    <a:pt x="34" y="72"/>
                    <a:pt x="34" y="72"/>
                    <a:pt x="34" y="72"/>
                  </a:cubicBezTo>
                  <a:cubicBezTo>
                    <a:pt x="37" y="73"/>
                    <a:pt x="40" y="73"/>
                    <a:pt x="43" y="73"/>
                  </a:cubicBezTo>
                  <a:cubicBezTo>
                    <a:pt x="47" y="73"/>
                    <a:pt x="50" y="73"/>
                    <a:pt x="53" y="71"/>
                  </a:cubicBezTo>
                  <a:cubicBezTo>
                    <a:pt x="53" y="71"/>
                    <a:pt x="53" y="71"/>
                    <a:pt x="53" y="71"/>
                  </a:cubicBezTo>
                  <a:lnTo>
                    <a:pt x="43" y="45"/>
                  </a:lnTo>
                  <a:close/>
                  <a:moveTo>
                    <a:pt x="71" y="27"/>
                  </a:moveTo>
                  <a:cubicBezTo>
                    <a:pt x="71" y="28"/>
                    <a:pt x="71" y="29"/>
                    <a:pt x="71" y="31"/>
                  </a:cubicBezTo>
                  <a:cubicBezTo>
                    <a:pt x="71" y="34"/>
                    <a:pt x="70" y="37"/>
                    <a:pt x="69" y="42"/>
                  </a:cubicBezTo>
                  <a:cubicBezTo>
                    <a:pt x="59" y="69"/>
                    <a:pt x="59" y="69"/>
                    <a:pt x="59" y="69"/>
                  </a:cubicBezTo>
                  <a:cubicBezTo>
                    <a:pt x="68" y="64"/>
                    <a:pt x="75" y="54"/>
                    <a:pt x="75" y="42"/>
                  </a:cubicBezTo>
                  <a:cubicBezTo>
                    <a:pt x="75" y="37"/>
                    <a:pt x="73" y="32"/>
                    <a:pt x="71" y="27"/>
                  </a:cubicBezTo>
                  <a:close/>
                  <a:moveTo>
                    <a:pt x="43" y="0"/>
                  </a:moveTo>
                  <a:cubicBezTo>
                    <a:pt x="19" y="0"/>
                    <a:pt x="0" y="19"/>
                    <a:pt x="0" y="42"/>
                  </a:cubicBezTo>
                  <a:cubicBezTo>
                    <a:pt x="0" y="66"/>
                    <a:pt x="19" y="85"/>
                    <a:pt x="43" y="85"/>
                  </a:cubicBezTo>
                  <a:cubicBezTo>
                    <a:pt x="66" y="85"/>
                    <a:pt x="85" y="66"/>
                    <a:pt x="85" y="42"/>
                  </a:cubicBezTo>
                  <a:cubicBezTo>
                    <a:pt x="85" y="19"/>
                    <a:pt x="66" y="0"/>
                    <a:pt x="43" y="0"/>
                  </a:cubicBezTo>
                  <a:close/>
                  <a:moveTo>
                    <a:pt x="43" y="79"/>
                  </a:moveTo>
                  <a:cubicBezTo>
                    <a:pt x="22" y="79"/>
                    <a:pt x="6" y="63"/>
                    <a:pt x="6" y="42"/>
                  </a:cubicBezTo>
                  <a:cubicBezTo>
                    <a:pt x="6" y="22"/>
                    <a:pt x="22" y="5"/>
                    <a:pt x="43" y="5"/>
                  </a:cubicBezTo>
                  <a:cubicBezTo>
                    <a:pt x="63" y="5"/>
                    <a:pt x="80" y="22"/>
                    <a:pt x="80" y="42"/>
                  </a:cubicBezTo>
                  <a:cubicBezTo>
                    <a:pt x="80" y="63"/>
                    <a:pt x="63" y="79"/>
                    <a:pt x="43" y="7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0" name="Freeform 99">
              <a:extLst>
                <a:ext uri="{FF2B5EF4-FFF2-40B4-BE49-F238E27FC236}">
                  <a16:creationId xmlns:a16="http://schemas.microsoft.com/office/drawing/2014/main" id="{BE71A074-17BD-4F24-BA1C-E0172BFDFC8A}"/>
                </a:ext>
              </a:extLst>
            </p:cNvPr>
            <p:cNvSpPr>
              <a:spLocks/>
            </p:cNvSpPr>
            <p:nvPr/>
          </p:nvSpPr>
          <p:spPr bwMode="auto">
            <a:xfrm>
              <a:off x="4010" y="2780"/>
              <a:ext cx="140" cy="139"/>
            </a:xfrm>
            <a:custGeom>
              <a:avLst/>
              <a:gdLst>
                <a:gd name="T0" fmla="*/ 110 w 114"/>
                <a:gd name="T1" fmla="*/ 90 h 113"/>
                <a:gd name="T2" fmla="*/ 60 w 114"/>
                <a:gd name="T3" fmla="*/ 46 h 113"/>
                <a:gd name="T4" fmla="*/ 64 w 114"/>
                <a:gd name="T5" fmla="*/ 32 h 113"/>
                <a:gd name="T6" fmla="*/ 32 w 114"/>
                <a:gd name="T7" fmla="*/ 0 h 113"/>
                <a:gd name="T8" fmla="*/ 23 w 114"/>
                <a:gd name="T9" fmla="*/ 1 h 113"/>
                <a:gd name="T10" fmla="*/ 41 w 114"/>
                <a:gd name="T11" fmla="*/ 20 h 113"/>
                <a:gd name="T12" fmla="*/ 41 w 114"/>
                <a:gd name="T13" fmla="*/ 30 h 113"/>
                <a:gd name="T14" fmla="*/ 30 w 114"/>
                <a:gd name="T15" fmla="*/ 41 h 113"/>
                <a:gd name="T16" fmla="*/ 20 w 114"/>
                <a:gd name="T17" fmla="*/ 41 h 113"/>
                <a:gd name="T18" fmla="*/ 1 w 114"/>
                <a:gd name="T19" fmla="*/ 22 h 113"/>
                <a:gd name="T20" fmla="*/ 0 w 114"/>
                <a:gd name="T21" fmla="*/ 32 h 113"/>
                <a:gd name="T22" fmla="*/ 32 w 114"/>
                <a:gd name="T23" fmla="*/ 63 h 113"/>
                <a:gd name="T24" fmla="*/ 47 w 114"/>
                <a:gd name="T25" fmla="*/ 60 h 113"/>
                <a:gd name="T26" fmla="*/ 90 w 114"/>
                <a:gd name="T27" fmla="*/ 110 h 113"/>
                <a:gd name="T28" fmla="*/ 100 w 114"/>
                <a:gd name="T29" fmla="*/ 111 h 113"/>
                <a:gd name="T30" fmla="*/ 111 w 114"/>
                <a:gd name="T31" fmla="*/ 99 h 113"/>
                <a:gd name="T32" fmla="*/ 110 w 114"/>
                <a:gd name="T33" fmla="*/ 90 h 1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114" h="113">
                  <a:moveTo>
                    <a:pt x="110" y="90"/>
                  </a:moveTo>
                  <a:cubicBezTo>
                    <a:pt x="60" y="46"/>
                    <a:pt x="60" y="46"/>
                    <a:pt x="60" y="46"/>
                  </a:cubicBezTo>
                  <a:cubicBezTo>
                    <a:pt x="62" y="42"/>
                    <a:pt x="64" y="37"/>
                    <a:pt x="64" y="32"/>
                  </a:cubicBezTo>
                  <a:cubicBezTo>
                    <a:pt x="64" y="14"/>
                    <a:pt x="49" y="0"/>
                    <a:pt x="32" y="0"/>
                  </a:cubicBezTo>
                  <a:cubicBezTo>
                    <a:pt x="29" y="0"/>
                    <a:pt x="26" y="0"/>
                    <a:pt x="23" y="1"/>
                  </a:cubicBezTo>
                  <a:cubicBezTo>
                    <a:pt x="41" y="20"/>
                    <a:pt x="41" y="20"/>
                    <a:pt x="41" y="20"/>
                  </a:cubicBezTo>
                  <a:cubicBezTo>
                    <a:pt x="44" y="22"/>
                    <a:pt x="44" y="27"/>
                    <a:pt x="41" y="30"/>
                  </a:cubicBezTo>
                  <a:cubicBezTo>
                    <a:pt x="30" y="41"/>
                    <a:pt x="30" y="41"/>
                    <a:pt x="30" y="41"/>
                  </a:cubicBezTo>
                  <a:cubicBezTo>
                    <a:pt x="27" y="43"/>
                    <a:pt x="23" y="43"/>
                    <a:pt x="20" y="41"/>
                  </a:cubicBezTo>
                  <a:cubicBezTo>
                    <a:pt x="1" y="22"/>
                    <a:pt x="1" y="22"/>
                    <a:pt x="1" y="22"/>
                  </a:cubicBezTo>
                  <a:cubicBezTo>
                    <a:pt x="1" y="25"/>
                    <a:pt x="0" y="28"/>
                    <a:pt x="0" y="32"/>
                  </a:cubicBezTo>
                  <a:cubicBezTo>
                    <a:pt x="0" y="49"/>
                    <a:pt x="14" y="63"/>
                    <a:pt x="32" y="63"/>
                  </a:cubicBezTo>
                  <a:cubicBezTo>
                    <a:pt x="37" y="63"/>
                    <a:pt x="42" y="62"/>
                    <a:pt x="47" y="60"/>
                  </a:cubicBezTo>
                  <a:cubicBezTo>
                    <a:pt x="90" y="110"/>
                    <a:pt x="90" y="110"/>
                    <a:pt x="90" y="110"/>
                  </a:cubicBezTo>
                  <a:cubicBezTo>
                    <a:pt x="93" y="113"/>
                    <a:pt x="97" y="113"/>
                    <a:pt x="100" y="111"/>
                  </a:cubicBezTo>
                  <a:cubicBezTo>
                    <a:pt x="111" y="99"/>
                    <a:pt x="111" y="99"/>
                    <a:pt x="111" y="99"/>
                  </a:cubicBezTo>
                  <a:cubicBezTo>
                    <a:pt x="114" y="97"/>
                    <a:pt x="113" y="92"/>
                    <a:pt x="110" y="9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1" name="Freeform 100">
              <a:extLst>
                <a:ext uri="{FF2B5EF4-FFF2-40B4-BE49-F238E27FC236}">
                  <a16:creationId xmlns:a16="http://schemas.microsoft.com/office/drawing/2014/main" id="{A140A037-27AC-40F4-95A3-DB8789E7EF9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89" y="2647"/>
              <a:ext cx="137" cy="212"/>
            </a:xfrm>
            <a:custGeom>
              <a:avLst/>
              <a:gdLst>
                <a:gd name="T0" fmla="*/ 84 w 112"/>
                <a:gd name="T1" fmla="*/ 3 h 173"/>
                <a:gd name="T2" fmla="*/ 111 w 112"/>
                <a:gd name="T3" fmla="*/ 20 h 173"/>
                <a:gd name="T4" fmla="*/ 110 w 112"/>
                <a:gd name="T5" fmla="*/ 34 h 173"/>
                <a:gd name="T6" fmla="*/ 103 w 112"/>
                <a:gd name="T7" fmla="*/ 45 h 173"/>
                <a:gd name="T8" fmla="*/ 65 w 112"/>
                <a:gd name="T9" fmla="*/ 22 h 173"/>
                <a:gd name="T10" fmla="*/ 72 w 112"/>
                <a:gd name="T11" fmla="*/ 11 h 173"/>
                <a:gd name="T12" fmla="*/ 84 w 112"/>
                <a:gd name="T13" fmla="*/ 3 h 173"/>
                <a:gd name="T14" fmla="*/ 0 w 112"/>
                <a:gd name="T15" fmla="*/ 131 h 173"/>
                <a:gd name="T16" fmla="*/ 1 w 112"/>
                <a:gd name="T17" fmla="*/ 173 h 173"/>
                <a:gd name="T18" fmla="*/ 38 w 112"/>
                <a:gd name="T19" fmla="*/ 154 h 173"/>
                <a:gd name="T20" fmla="*/ 98 w 112"/>
                <a:gd name="T21" fmla="*/ 53 h 173"/>
                <a:gd name="T22" fmla="*/ 60 w 112"/>
                <a:gd name="T23" fmla="*/ 30 h 173"/>
                <a:gd name="T24" fmla="*/ 0 w 112"/>
                <a:gd name="T25" fmla="*/ 131 h 173"/>
                <a:gd name="T26" fmla="*/ 76 w 112"/>
                <a:gd name="T27" fmla="*/ 58 h 173"/>
                <a:gd name="T28" fmla="*/ 30 w 112"/>
                <a:gd name="T29" fmla="*/ 135 h 173"/>
                <a:gd name="T30" fmla="*/ 20 w 112"/>
                <a:gd name="T31" fmla="*/ 129 h 173"/>
                <a:gd name="T32" fmla="*/ 66 w 112"/>
                <a:gd name="T33" fmla="*/ 52 h 173"/>
                <a:gd name="T34" fmla="*/ 76 w 112"/>
                <a:gd name="T35" fmla="*/ 58 h 1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112" h="173">
                  <a:moveTo>
                    <a:pt x="84" y="3"/>
                  </a:moveTo>
                  <a:cubicBezTo>
                    <a:pt x="96" y="0"/>
                    <a:pt x="108" y="8"/>
                    <a:pt x="111" y="20"/>
                  </a:cubicBezTo>
                  <a:cubicBezTo>
                    <a:pt x="112" y="25"/>
                    <a:pt x="112" y="30"/>
                    <a:pt x="110" y="34"/>
                  </a:cubicBezTo>
                  <a:cubicBezTo>
                    <a:pt x="103" y="45"/>
                    <a:pt x="103" y="45"/>
                    <a:pt x="103" y="45"/>
                  </a:cubicBezTo>
                  <a:cubicBezTo>
                    <a:pt x="65" y="22"/>
                    <a:pt x="65" y="22"/>
                    <a:pt x="65" y="22"/>
                  </a:cubicBezTo>
                  <a:cubicBezTo>
                    <a:pt x="72" y="11"/>
                    <a:pt x="72" y="11"/>
                    <a:pt x="72" y="11"/>
                  </a:cubicBezTo>
                  <a:cubicBezTo>
                    <a:pt x="75" y="7"/>
                    <a:pt x="79" y="5"/>
                    <a:pt x="84" y="3"/>
                  </a:cubicBezTo>
                  <a:close/>
                  <a:moveTo>
                    <a:pt x="0" y="131"/>
                  </a:moveTo>
                  <a:cubicBezTo>
                    <a:pt x="1" y="173"/>
                    <a:pt x="1" y="173"/>
                    <a:pt x="1" y="173"/>
                  </a:cubicBezTo>
                  <a:cubicBezTo>
                    <a:pt x="38" y="154"/>
                    <a:pt x="38" y="154"/>
                    <a:pt x="38" y="154"/>
                  </a:cubicBezTo>
                  <a:cubicBezTo>
                    <a:pt x="98" y="53"/>
                    <a:pt x="98" y="53"/>
                    <a:pt x="98" y="53"/>
                  </a:cubicBezTo>
                  <a:cubicBezTo>
                    <a:pt x="60" y="30"/>
                    <a:pt x="60" y="30"/>
                    <a:pt x="60" y="30"/>
                  </a:cubicBezTo>
                  <a:lnTo>
                    <a:pt x="0" y="131"/>
                  </a:lnTo>
                  <a:close/>
                  <a:moveTo>
                    <a:pt x="76" y="58"/>
                  </a:moveTo>
                  <a:cubicBezTo>
                    <a:pt x="30" y="135"/>
                    <a:pt x="30" y="135"/>
                    <a:pt x="30" y="135"/>
                  </a:cubicBezTo>
                  <a:cubicBezTo>
                    <a:pt x="20" y="129"/>
                    <a:pt x="20" y="129"/>
                    <a:pt x="20" y="129"/>
                  </a:cubicBezTo>
                  <a:cubicBezTo>
                    <a:pt x="66" y="52"/>
                    <a:pt x="66" y="52"/>
                    <a:pt x="66" y="52"/>
                  </a:cubicBezTo>
                  <a:lnTo>
                    <a:pt x="76" y="5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2" name="Freeform 101">
              <a:extLst>
                <a:ext uri="{FF2B5EF4-FFF2-40B4-BE49-F238E27FC236}">
                  <a16:creationId xmlns:a16="http://schemas.microsoft.com/office/drawing/2014/main" id="{FD25A764-3C6C-4773-AA6C-999883CCC46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53" y="2655"/>
              <a:ext cx="117" cy="133"/>
            </a:xfrm>
            <a:custGeom>
              <a:avLst/>
              <a:gdLst>
                <a:gd name="T0" fmla="*/ 40 w 95"/>
                <a:gd name="T1" fmla="*/ 61 h 108"/>
                <a:gd name="T2" fmla="*/ 34 w 95"/>
                <a:gd name="T3" fmla="*/ 54 h 108"/>
                <a:gd name="T4" fmla="*/ 13 w 95"/>
                <a:gd name="T5" fmla="*/ 74 h 108"/>
                <a:gd name="T6" fmla="*/ 34 w 95"/>
                <a:gd name="T7" fmla="*/ 95 h 108"/>
                <a:gd name="T8" fmla="*/ 40 w 95"/>
                <a:gd name="T9" fmla="*/ 88 h 108"/>
                <a:gd name="T10" fmla="*/ 27 w 95"/>
                <a:gd name="T11" fmla="*/ 74 h 108"/>
                <a:gd name="T12" fmla="*/ 40 w 95"/>
                <a:gd name="T13" fmla="*/ 61 h 108"/>
                <a:gd name="T14" fmla="*/ 54 w 95"/>
                <a:gd name="T15" fmla="*/ 88 h 108"/>
                <a:gd name="T16" fmla="*/ 61 w 95"/>
                <a:gd name="T17" fmla="*/ 95 h 108"/>
                <a:gd name="T18" fmla="*/ 81 w 95"/>
                <a:gd name="T19" fmla="*/ 74 h 108"/>
                <a:gd name="T20" fmla="*/ 61 w 95"/>
                <a:gd name="T21" fmla="*/ 54 h 108"/>
                <a:gd name="T22" fmla="*/ 54 w 95"/>
                <a:gd name="T23" fmla="*/ 61 h 108"/>
                <a:gd name="T24" fmla="*/ 68 w 95"/>
                <a:gd name="T25" fmla="*/ 74 h 108"/>
                <a:gd name="T26" fmla="*/ 54 w 95"/>
                <a:gd name="T27" fmla="*/ 88 h 108"/>
                <a:gd name="T28" fmla="*/ 89 w 95"/>
                <a:gd name="T29" fmla="*/ 21 h 108"/>
                <a:gd name="T30" fmla="*/ 74 w 95"/>
                <a:gd name="T31" fmla="*/ 6 h 108"/>
                <a:gd name="T32" fmla="*/ 59 w 95"/>
                <a:gd name="T33" fmla="*/ 0 h 108"/>
                <a:gd name="T34" fmla="*/ 8 w 95"/>
                <a:gd name="T35" fmla="*/ 0 h 108"/>
                <a:gd name="T36" fmla="*/ 0 w 95"/>
                <a:gd name="T37" fmla="*/ 8 h 108"/>
                <a:gd name="T38" fmla="*/ 0 w 95"/>
                <a:gd name="T39" fmla="*/ 100 h 108"/>
                <a:gd name="T40" fmla="*/ 8 w 95"/>
                <a:gd name="T41" fmla="*/ 108 h 108"/>
                <a:gd name="T42" fmla="*/ 86 w 95"/>
                <a:gd name="T43" fmla="*/ 108 h 108"/>
                <a:gd name="T44" fmla="*/ 95 w 95"/>
                <a:gd name="T45" fmla="*/ 100 h 108"/>
                <a:gd name="T46" fmla="*/ 95 w 95"/>
                <a:gd name="T47" fmla="*/ 35 h 108"/>
                <a:gd name="T48" fmla="*/ 89 w 95"/>
                <a:gd name="T49" fmla="*/ 21 h 108"/>
                <a:gd name="T50" fmla="*/ 84 w 95"/>
                <a:gd name="T51" fmla="*/ 26 h 108"/>
                <a:gd name="T52" fmla="*/ 85 w 95"/>
                <a:gd name="T53" fmla="*/ 27 h 108"/>
                <a:gd name="T54" fmla="*/ 68 w 95"/>
                <a:gd name="T55" fmla="*/ 27 h 108"/>
                <a:gd name="T56" fmla="*/ 68 w 95"/>
                <a:gd name="T57" fmla="*/ 10 h 108"/>
                <a:gd name="T58" fmla="*/ 69 w 95"/>
                <a:gd name="T59" fmla="*/ 11 h 108"/>
                <a:gd name="T60" fmla="*/ 84 w 95"/>
                <a:gd name="T61" fmla="*/ 26 h 108"/>
                <a:gd name="T62" fmla="*/ 88 w 95"/>
                <a:gd name="T63" fmla="*/ 100 h 108"/>
                <a:gd name="T64" fmla="*/ 86 w 95"/>
                <a:gd name="T65" fmla="*/ 102 h 108"/>
                <a:gd name="T66" fmla="*/ 8 w 95"/>
                <a:gd name="T67" fmla="*/ 102 h 108"/>
                <a:gd name="T68" fmla="*/ 6 w 95"/>
                <a:gd name="T69" fmla="*/ 100 h 108"/>
                <a:gd name="T70" fmla="*/ 6 w 95"/>
                <a:gd name="T71" fmla="*/ 8 h 108"/>
                <a:gd name="T72" fmla="*/ 8 w 95"/>
                <a:gd name="T73" fmla="*/ 7 h 108"/>
                <a:gd name="T74" fmla="*/ 59 w 95"/>
                <a:gd name="T75" fmla="*/ 7 h 108"/>
                <a:gd name="T76" fmla="*/ 61 w 95"/>
                <a:gd name="T77" fmla="*/ 7 h 108"/>
                <a:gd name="T78" fmla="*/ 61 w 95"/>
                <a:gd name="T79" fmla="*/ 34 h 108"/>
                <a:gd name="T80" fmla="*/ 88 w 95"/>
                <a:gd name="T81" fmla="*/ 34 h 108"/>
                <a:gd name="T82" fmla="*/ 88 w 95"/>
                <a:gd name="T83" fmla="*/ 35 h 108"/>
                <a:gd name="T84" fmla="*/ 88 w 95"/>
                <a:gd name="T85" fmla="*/ 100 h 10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95" h="108">
                  <a:moveTo>
                    <a:pt x="40" y="61"/>
                  </a:moveTo>
                  <a:cubicBezTo>
                    <a:pt x="34" y="54"/>
                    <a:pt x="34" y="54"/>
                    <a:pt x="34" y="54"/>
                  </a:cubicBezTo>
                  <a:cubicBezTo>
                    <a:pt x="13" y="74"/>
                    <a:pt x="13" y="74"/>
                    <a:pt x="13" y="74"/>
                  </a:cubicBezTo>
                  <a:cubicBezTo>
                    <a:pt x="34" y="95"/>
                    <a:pt x="34" y="95"/>
                    <a:pt x="34" y="95"/>
                  </a:cubicBezTo>
                  <a:cubicBezTo>
                    <a:pt x="40" y="88"/>
                    <a:pt x="40" y="88"/>
                    <a:pt x="40" y="88"/>
                  </a:cubicBezTo>
                  <a:cubicBezTo>
                    <a:pt x="27" y="74"/>
                    <a:pt x="27" y="74"/>
                    <a:pt x="27" y="74"/>
                  </a:cubicBezTo>
                  <a:lnTo>
                    <a:pt x="40" y="61"/>
                  </a:lnTo>
                  <a:close/>
                  <a:moveTo>
                    <a:pt x="54" y="88"/>
                  </a:moveTo>
                  <a:cubicBezTo>
                    <a:pt x="61" y="95"/>
                    <a:pt x="61" y="95"/>
                    <a:pt x="61" y="95"/>
                  </a:cubicBezTo>
                  <a:cubicBezTo>
                    <a:pt x="81" y="74"/>
                    <a:pt x="81" y="74"/>
                    <a:pt x="81" y="74"/>
                  </a:cubicBezTo>
                  <a:cubicBezTo>
                    <a:pt x="61" y="54"/>
                    <a:pt x="61" y="54"/>
                    <a:pt x="61" y="54"/>
                  </a:cubicBezTo>
                  <a:cubicBezTo>
                    <a:pt x="54" y="61"/>
                    <a:pt x="54" y="61"/>
                    <a:pt x="54" y="61"/>
                  </a:cubicBezTo>
                  <a:cubicBezTo>
                    <a:pt x="68" y="74"/>
                    <a:pt x="68" y="74"/>
                    <a:pt x="68" y="74"/>
                  </a:cubicBezTo>
                  <a:lnTo>
                    <a:pt x="54" y="88"/>
                  </a:lnTo>
                  <a:close/>
                  <a:moveTo>
                    <a:pt x="89" y="21"/>
                  </a:moveTo>
                  <a:cubicBezTo>
                    <a:pt x="74" y="6"/>
                    <a:pt x="74" y="6"/>
                    <a:pt x="74" y="6"/>
                  </a:cubicBezTo>
                  <a:cubicBezTo>
                    <a:pt x="70" y="2"/>
                    <a:pt x="64" y="0"/>
                    <a:pt x="59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3" y="0"/>
                    <a:pt x="0" y="4"/>
                    <a:pt x="0" y="8"/>
                  </a:cubicBezTo>
                  <a:cubicBezTo>
                    <a:pt x="0" y="100"/>
                    <a:pt x="0" y="100"/>
                    <a:pt x="0" y="100"/>
                  </a:cubicBezTo>
                  <a:cubicBezTo>
                    <a:pt x="0" y="105"/>
                    <a:pt x="3" y="108"/>
                    <a:pt x="8" y="108"/>
                  </a:cubicBezTo>
                  <a:cubicBezTo>
                    <a:pt x="86" y="108"/>
                    <a:pt x="86" y="108"/>
                    <a:pt x="86" y="108"/>
                  </a:cubicBezTo>
                  <a:cubicBezTo>
                    <a:pt x="91" y="108"/>
                    <a:pt x="95" y="105"/>
                    <a:pt x="95" y="100"/>
                  </a:cubicBezTo>
                  <a:cubicBezTo>
                    <a:pt x="95" y="35"/>
                    <a:pt x="95" y="35"/>
                    <a:pt x="95" y="35"/>
                  </a:cubicBezTo>
                  <a:cubicBezTo>
                    <a:pt x="95" y="31"/>
                    <a:pt x="92" y="24"/>
                    <a:pt x="89" y="21"/>
                  </a:cubicBezTo>
                  <a:close/>
                  <a:moveTo>
                    <a:pt x="84" y="26"/>
                  </a:moveTo>
                  <a:cubicBezTo>
                    <a:pt x="84" y="26"/>
                    <a:pt x="85" y="26"/>
                    <a:pt x="85" y="27"/>
                  </a:cubicBezTo>
                  <a:cubicBezTo>
                    <a:pt x="68" y="27"/>
                    <a:pt x="68" y="27"/>
                    <a:pt x="68" y="27"/>
                  </a:cubicBezTo>
                  <a:cubicBezTo>
                    <a:pt x="68" y="10"/>
                    <a:pt x="68" y="10"/>
                    <a:pt x="68" y="10"/>
                  </a:cubicBezTo>
                  <a:cubicBezTo>
                    <a:pt x="68" y="10"/>
                    <a:pt x="68" y="10"/>
                    <a:pt x="69" y="11"/>
                  </a:cubicBezTo>
                  <a:lnTo>
                    <a:pt x="84" y="26"/>
                  </a:lnTo>
                  <a:close/>
                  <a:moveTo>
                    <a:pt x="88" y="100"/>
                  </a:moveTo>
                  <a:cubicBezTo>
                    <a:pt x="88" y="101"/>
                    <a:pt x="87" y="102"/>
                    <a:pt x="86" y="102"/>
                  </a:cubicBezTo>
                  <a:cubicBezTo>
                    <a:pt x="8" y="102"/>
                    <a:pt x="8" y="102"/>
                    <a:pt x="8" y="102"/>
                  </a:cubicBezTo>
                  <a:cubicBezTo>
                    <a:pt x="7" y="102"/>
                    <a:pt x="6" y="101"/>
                    <a:pt x="6" y="100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6" y="7"/>
                    <a:pt x="7" y="7"/>
                    <a:pt x="8" y="7"/>
                  </a:cubicBezTo>
                  <a:cubicBezTo>
                    <a:pt x="59" y="7"/>
                    <a:pt x="59" y="7"/>
                    <a:pt x="59" y="7"/>
                  </a:cubicBezTo>
                  <a:cubicBezTo>
                    <a:pt x="60" y="7"/>
                    <a:pt x="60" y="7"/>
                    <a:pt x="61" y="7"/>
                  </a:cubicBezTo>
                  <a:cubicBezTo>
                    <a:pt x="61" y="34"/>
                    <a:pt x="61" y="34"/>
                    <a:pt x="61" y="34"/>
                  </a:cubicBezTo>
                  <a:cubicBezTo>
                    <a:pt x="88" y="34"/>
                    <a:pt x="88" y="34"/>
                    <a:pt x="88" y="34"/>
                  </a:cubicBezTo>
                  <a:cubicBezTo>
                    <a:pt x="88" y="34"/>
                    <a:pt x="88" y="35"/>
                    <a:pt x="88" y="35"/>
                  </a:cubicBezTo>
                  <a:lnTo>
                    <a:pt x="88" y="10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3" name="Freeform 102">
              <a:extLst>
                <a:ext uri="{FF2B5EF4-FFF2-40B4-BE49-F238E27FC236}">
                  <a16:creationId xmlns:a16="http://schemas.microsoft.com/office/drawing/2014/main" id="{47601BDF-7DA9-4FDF-B9A3-0266BD2EDB6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38" y="1369"/>
              <a:ext cx="154" cy="114"/>
            </a:xfrm>
            <a:custGeom>
              <a:avLst/>
              <a:gdLst>
                <a:gd name="T0" fmla="*/ 101 w 125"/>
                <a:gd name="T1" fmla="*/ 0 h 93"/>
                <a:gd name="T2" fmla="*/ 23 w 125"/>
                <a:gd name="T3" fmla="*/ 0 h 93"/>
                <a:gd name="T4" fmla="*/ 0 w 125"/>
                <a:gd name="T5" fmla="*/ 23 h 93"/>
                <a:gd name="T6" fmla="*/ 0 w 125"/>
                <a:gd name="T7" fmla="*/ 70 h 93"/>
                <a:gd name="T8" fmla="*/ 23 w 125"/>
                <a:gd name="T9" fmla="*/ 93 h 93"/>
                <a:gd name="T10" fmla="*/ 101 w 125"/>
                <a:gd name="T11" fmla="*/ 93 h 93"/>
                <a:gd name="T12" fmla="*/ 125 w 125"/>
                <a:gd name="T13" fmla="*/ 70 h 93"/>
                <a:gd name="T14" fmla="*/ 125 w 125"/>
                <a:gd name="T15" fmla="*/ 23 h 93"/>
                <a:gd name="T16" fmla="*/ 101 w 125"/>
                <a:gd name="T17" fmla="*/ 0 h 93"/>
                <a:gd name="T18" fmla="*/ 47 w 125"/>
                <a:gd name="T19" fmla="*/ 77 h 93"/>
                <a:gd name="T20" fmla="*/ 47 w 125"/>
                <a:gd name="T21" fmla="*/ 15 h 93"/>
                <a:gd name="T22" fmla="*/ 86 w 125"/>
                <a:gd name="T23" fmla="*/ 46 h 93"/>
                <a:gd name="T24" fmla="*/ 47 w 125"/>
                <a:gd name="T25" fmla="*/ 77 h 9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25" h="93">
                  <a:moveTo>
                    <a:pt x="101" y="0"/>
                  </a:moveTo>
                  <a:cubicBezTo>
                    <a:pt x="23" y="0"/>
                    <a:pt x="23" y="0"/>
                    <a:pt x="23" y="0"/>
                  </a:cubicBezTo>
                  <a:cubicBezTo>
                    <a:pt x="11" y="0"/>
                    <a:pt x="0" y="10"/>
                    <a:pt x="0" y="23"/>
                  </a:cubicBezTo>
                  <a:cubicBezTo>
                    <a:pt x="0" y="70"/>
                    <a:pt x="0" y="70"/>
                    <a:pt x="0" y="70"/>
                  </a:cubicBezTo>
                  <a:cubicBezTo>
                    <a:pt x="0" y="82"/>
                    <a:pt x="11" y="93"/>
                    <a:pt x="23" y="93"/>
                  </a:cubicBezTo>
                  <a:cubicBezTo>
                    <a:pt x="101" y="93"/>
                    <a:pt x="101" y="93"/>
                    <a:pt x="101" y="93"/>
                  </a:cubicBezTo>
                  <a:cubicBezTo>
                    <a:pt x="114" y="93"/>
                    <a:pt x="125" y="82"/>
                    <a:pt x="125" y="70"/>
                  </a:cubicBezTo>
                  <a:cubicBezTo>
                    <a:pt x="125" y="23"/>
                    <a:pt x="125" y="23"/>
                    <a:pt x="125" y="23"/>
                  </a:cubicBezTo>
                  <a:cubicBezTo>
                    <a:pt x="125" y="10"/>
                    <a:pt x="114" y="0"/>
                    <a:pt x="101" y="0"/>
                  </a:cubicBezTo>
                  <a:close/>
                  <a:moveTo>
                    <a:pt x="47" y="77"/>
                  </a:moveTo>
                  <a:cubicBezTo>
                    <a:pt x="47" y="15"/>
                    <a:pt x="47" y="15"/>
                    <a:pt x="47" y="15"/>
                  </a:cubicBezTo>
                  <a:cubicBezTo>
                    <a:pt x="86" y="46"/>
                    <a:pt x="86" y="46"/>
                    <a:pt x="86" y="46"/>
                  </a:cubicBezTo>
                  <a:lnTo>
                    <a:pt x="47" y="7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4" name="Freeform 103">
              <a:extLst>
                <a:ext uri="{FF2B5EF4-FFF2-40B4-BE49-F238E27FC236}">
                  <a16:creationId xmlns:a16="http://schemas.microsoft.com/office/drawing/2014/main" id="{FD7A8EB0-F2A2-48F6-B5A6-1CCF97CBD11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48" y="2296"/>
              <a:ext cx="80" cy="81"/>
            </a:xfrm>
            <a:custGeom>
              <a:avLst/>
              <a:gdLst>
                <a:gd name="T0" fmla="*/ 61 w 65"/>
                <a:gd name="T1" fmla="*/ 19 h 66"/>
                <a:gd name="T2" fmla="*/ 47 w 65"/>
                <a:gd name="T3" fmla="*/ 4 h 66"/>
                <a:gd name="T4" fmla="*/ 51 w 65"/>
                <a:gd name="T5" fmla="*/ 0 h 66"/>
                <a:gd name="T6" fmla="*/ 65 w 65"/>
                <a:gd name="T7" fmla="*/ 14 h 66"/>
                <a:gd name="T8" fmla="*/ 61 w 65"/>
                <a:gd name="T9" fmla="*/ 19 h 66"/>
                <a:gd name="T10" fmla="*/ 57 w 65"/>
                <a:gd name="T11" fmla="*/ 23 h 66"/>
                <a:gd name="T12" fmla="*/ 55 w 65"/>
                <a:gd name="T13" fmla="*/ 45 h 66"/>
                <a:gd name="T14" fmla="*/ 10 w 65"/>
                <a:gd name="T15" fmla="*/ 66 h 66"/>
                <a:gd name="T16" fmla="*/ 6 w 65"/>
                <a:gd name="T17" fmla="*/ 63 h 66"/>
                <a:gd name="T18" fmla="*/ 24 w 65"/>
                <a:gd name="T19" fmla="*/ 45 h 66"/>
                <a:gd name="T20" fmla="*/ 26 w 65"/>
                <a:gd name="T21" fmla="*/ 45 h 66"/>
                <a:gd name="T22" fmla="*/ 32 w 65"/>
                <a:gd name="T23" fmla="*/ 39 h 66"/>
                <a:gd name="T24" fmla="*/ 26 w 65"/>
                <a:gd name="T25" fmla="*/ 33 h 66"/>
                <a:gd name="T26" fmla="*/ 20 w 65"/>
                <a:gd name="T27" fmla="*/ 39 h 66"/>
                <a:gd name="T28" fmla="*/ 21 w 65"/>
                <a:gd name="T29" fmla="*/ 41 h 66"/>
                <a:gd name="T30" fmla="*/ 3 w 65"/>
                <a:gd name="T31" fmla="*/ 59 h 66"/>
                <a:gd name="T32" fmla="*/ 0 w 65"/>
                <a:gd name="T33" fmla="*/ 56 h 66"/>
                <a:gd name="T34" fmla="*/ 20 w 65"/>
                <a:gd name="T35" fmla="*/ 10 h 66"/>
                <a:gd name="T36" fmla="*/ 43 w 65"/>
                <a:gd name="T37" fmla="*/ 8 h 66"/>
                <a:gd name="T38" fmla="*/ 57 w 65"/>
                <a:gd name="T39" fmla="*/ 23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65" h="66">
                  <a:moveTo>
                    <a:pt x="61" y="19"/>
                  </a:moveTo>
                  <a:cubicBezTo>
                    <a:pt x="47" y="4"/>
                    <a:pt x="47" y="4"/>
                    <a:pt x="47" y="4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65" y="14"/>
                    <a:pt x="65" y="14"/>
                    <a:pt x="65" y="14"/>
                  </a:cubicBezTo>
                  <a:lnTo>
                    <a:pt x="61" y="19"/>
                  </a:lnTo>
                  <a:close/>
                  <a:moveTo>
                    <a:pt x="57" y="23"/>
                  </a:moveTo>
                  <a:cubicBezTo>
                    <a:pt x="55" y="45"/>
                    <a:pt x="55" y="45"/>
                    <a:pt x="55" y="45"/>
                  </a:cubicBezTo>
                  <a:cubicBezTo>
                    <a:pt x="37" y="45"/>
                    <a:pt x="10" y="66"/>
                    <a:pt x="10" y="66"/>
                  </a:cubicBezTo>
                  <a:cubicBezTo>
                    <a:pt x="6" y="63"/>
                    <a:pt x="6" y="63"/>
                    <a:pt x="6" y="63"/>
                  </a:cubicBezTo>
                  <a:cubicBezTo>
                    <a:pt x="24" y="45"/>
                    <a:pt x="24" y="45"/>
                    <a:pt x="24" y="45"/>
                  </a:cubicBezTo>
                  <a:cubicBezTo>
                    <a:pt x="25" y="45"/>
                    <a:pt x="25" y="45"/>
                    <a:pt x="26" y="45"/>
                  </a:cubicBezTo>
                  <a:cubicBezTo>
                    <a:pt x="30" y="45"/>
                    <a:pt x="32" y="43"/>
                    <a:pt x="32" y="39"/>
                  </a:cubicBezTo>
                  <a:cubicBezTo>
                    <a:pt x="32" y="36"/>
                    <a:pt x="30" y="33"/>
                    <a:pt x="26" y="33"/>
                  </a:cubicBezTo>
                  <a:cubicBezTo>
                    <a:pt x="23" y="33"/>
                    <a:pt x="20" y="36"/>
                    <a:pt x="20" y="39"/>
                  </a:cubicBezTo>
                  <a:cubicBezTo>
                    <a:pt x="20" y="40"/>
                    <a:pt x="20" y="41"/>
                    <a:pt x="21" y="41"/>
                  </a:cubicBezTo>
                  <a:cubicBezTo>
                    <a:pt x="3" y="59"/>
                    <a:pt x="3" y="59"/>
                    <a:pt x="3" y="59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56"/>
                    <a:pt x="20" y="29"/>
                    <a:pt x="20" y="10"/>
                  </a:cubicBezTo>
                  <a:cubicBezTo>
                    <a:pt x="43" y="8"/>
                    <a:pt x="43" y="8"/>
                    <a:pt x="43" y="8"/>
                  </a:cubicBezTo>
                  <a:lnTo>
                    <a:pt x="57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5" name="Freeform 104">
              <a:extLst>
                <a:ext uri="{FF2B5EF4-FFF2-40B4-BE49-F238E27FC236}">
                  <a16:creationId xmlns:a16="http://schemas.microsoft.com/office/drawing/2014/main" id="{D9548066-C74F-4679-8D64-09F4B8CE7694}"/>
                </a:ext>
              </a:extLst>
            </p:cNvPr>
            <p:cNvSpPr>
              <a:spLocks/>
            </p:cNvSpPr>
            <p:nvPr/>
          </p:nvSpPr>
          <p:spPr bwMode="auto">
            <a:xfrm>
              <a:off x="3484" y="2201"/>
              <a:ext cx="108" cy="104"/>
            </a:xfrm>
            <a:custGeom>
              <a:avLst/>
              <a:gdLst>
                <a:gd name="T0" fmla="*/ 55 w 88"/>
                <a:gd name="T1" fmla="*/ 60 h 85"/>
                <a:gd name="T2" fmla="*/ 53 w 88"/>
                <a:gd name="T3" fmla="*/ 54 h 85"/>
                <a:gd name="T4" fmla="*/ 61 w 88"/>
                <a:gd name="T5" fmla="*/ 39 h 85"/>
                <a:gd name="T6" fmla="*/ 63 w 88"/>
                <a:gd name="T7" fmla="*/ 27 h 85"/>
                <a:gd name="T8" fmla="*/ 44 w 88"/>
                <a:gd name="T9" fmla="*/ 0 h 85"/>
                <a:gd name="T10" fmla="*/ 25 w 88"/>
                <a:gd name="T11" fmla="*/ 27 h 85"/>
                <a:gd name="T12" fmla="*/ 28 w 88"/>
                <a:gd name="T13" fmla="*/ 39 h 85"/>
                <a:gd name="T14" fmla="*/ 36 w 88"/>
                <a:gd name="T15" fmla="*/ 54 h 85"/>
                <a:gd name="T16" fmla="*/ 33 w 88"/>
                <a:gd name="T17" fmla="*/ 60 h 85"/>
                <a:gd name="T18" fmla="*/ 0 w 88"/>
                <a:gd name="T19" fmla="*/ 85 h 85"/>
                <a:gd name="T20" fmla="*/ 44 w 88"/>
                <a:gd name="T21" fmla="*/ 85 h 85"/>
                <a:gd name="T22" fmla="*/ 88 w 88"/>
                <a:gd name="T23" fmla="*/ 85 h 85"/>
                <a:gd name="T24" fmla="*/ 55 w 88"/>
                <a:gd name="T25" fmla="*/ 60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88" h="85">
                  <a:moveTo>
                    <a:pt x="55" y="60"/>
                  </a:moveTo>
                  <a:cubicBezTo>
                    <a:pt x="53" y="60"/>
                    <a:pt x="53" y="54"/>
                    <a:pt x="53" y="54"/>
                  </a:cubicBezTo>
                  <a:cubicBezTo>
                    <a:pt x="53" y="54"/>
                    <a:pt x="59" y="47"/>
                    <a:pt x="61" y="39"/>
                  </a:cubicBezTo>
                  <a:cubicBezTo>
                    <a:pt x="64" y="39"/>
                    <a:pt x="67" y="30"/>
                    <a:pt x="63" y="27"/>
                  </a:cubicBezTo>
                  <a:cubicBezTo>
                    <a:pt x="63" y="23"/>
                    <a:pt x="68" y="0"/>
                    <a:pt x="44" y="0"/>
                  </a:cubicBezTo>
                  <a:cubicBezTo>
                    <a:pt x="21" y="0"/>
                    <a:pt x="25" y="23"/>
                    <a:pt x="25" y="27"/>
                  </a:cubicBezTo>
                  <a:cubicBezTo>
                    <a:pt x="22" y="30"/>
                    <a:pt x="24" y="39"/>
                    <a:pt x="28" y="39"/>
                  </a:cubicBezTo>
                  <a:cubicBezTo>
                    <a:pt x="29" y="47"/>
                    <a:pt x="36" y="54"/>
                    <a:pt x="36" y="54"/>
                  </a:cubicBezTo>
                  <a:cubicBezTo>
                    <a:pt x="36" y="54"/>
                    <a:pt x="35" y="60"/>
                    <a:pt x="33" y="60"/>
                  </a:cubicBezTo>
                  <a:cubicBezTo>
                    <a:pt x="26" y="61"/>
                    <a:pt x="0" y="73"/>
                    <a:pt x="0" y="85"/>
                  </a:cubicBezTo>
                  <a:cubicBezTo>
                    <a:pt x="44" y="85"/>
                    <a:pt x="44" y="85"/>
                    <a:pt x="44" y="85"/>
                  </a:cubicBezTo>
                  <a:cubicBezTo>
                    <a:pt x="88" y="85"/>
                    <a:pt x="88" y="85"/>
                    <a:pt x="88" y="85"/>
                  </a:cubicBezTo>
                  <a:cubicBezTo>
                    <a:pt x="88" y="73"/>
                    <a:pt x="62" y="61"/>
                    <a:pt x="55" y="6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6" name="Freeform 105">
              <a:extLst>
                <a:ext uri="{FF2B5EF4-FFF2-40B4-BE49-F238E27FC236}">
                  <a16:creationId xmlns:a16="http://schemas.microsoft.com/office/drawing/2014/main" id="{2AE400C4-7A7A-465E-885C-EC885E99E85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158" y="2380"/>
              <a:ext cx="100" cy="102"/>
            </a:xfrm>
            <a:custGeom>
              <a:avLst/>
              <a:gdLst>
                <a:gd name="T0" fmla="*/ 0 w 82"/>
                <a:gd name="T1" fmla="*/ 42 h 83"/>
                <a:gd name="T2" fmla="*/ 82 w 82"/>
                <a:gd name="T3" fmla="*/ 42 h 83"/>
                <a:gd name="T4" fmla="*/ 64 w 82"/>
                <a:gd name="T5" fmla="*/ 55 h 83"/>
                <a:gd name="T6" fmla="*/ 77 w 82"/>
                <a:gd name="T7" fmla="*/ 44 h 83"/>
                <a:gd name="T8" fmla="*/ 64 w 82"/>
                <a:gd name="T9" fmla="*/ 55 h 83"/>
                <a:gd name="T10" fmla="*/ 16 w 82"/>
                <a:gd name="T11" fmla="*/ 39 h 83"/>
                <a:gd name="T12" fmla="*/ 8 w 82"/>
                <a:gd name="T13" fmla="*/ 28 h 83"/>
                <a:gd name="T14" fmla="*/ 59 w 82"/>
                <a:gd name="T15" fmla="*/ 28 h 83"/>
                <a:gd name="T16" fmla="*/ 44 w 82"/>
                <a:gd name="T17" fmla="*/ 39 h 83"/>
                <a:gd name="T18" fmla="*/ 59 w 82"/>
                <a:gd name="T19" fmla="*/ 28 h 83"/>
                <a:gd name="T20" fmla="*/ 44 w 82"/>
                <a:gd name="T21" fmla="*/ 6 h 83"/>
                <a:gd name="T22" fmla="*/ 54 w 82"/>
                <a:gd name="T23" fmla="*/ 15 h 83"/>
                <a:gd name="T24" fmla="*/ 44 w 82"/>
                <a:gd name="T25" fmla="*/ 22 h 83"/>
                <a:gd name="T26" fmla="*/ 35 w 82"/>
                <a:gd name="T27" fmla="*/ 8 h 83"/>
                <a:gd name="T28" fmla="*/ 38 w 82"/>
                <a:gd name="T29" fmla="*/ 22 h 83"/>
                <a:gd name="T30" fmla="*/ 28 w 82"/>
                <a:gd name="T31" fmla="*/ 15 h 83"/>
                <a:gd name="T32" fmla="*/ 38 w 82"/>
                <a:gd name="T33" fmla="*/ 39 h 83"/>
                <a:gd name="T34" fmla="*/ 23 w 82"/>
                <a:gd name="T35" fmla="*/ 28 h 83"/>
                <a:gd name="T36" fmla="*/ 8 w 82"/>
                <a:gd name="T37" fmla="*/ 55 h 83"/>
                <a:gd name="T38" fmla="*/ 16 w 82"/>
                <a:gd name="T39" fmla="*/ 44 h 83"/>
                <a:gd name="T40" fmla="*/ 8 w 82"/>
                <a:gd name="T41" fmla="*/ 55 h 83"/>
                <a:gd name="T42" fmla="*/ 38 w 82"/>
                <a:gd name="T43" fmla="*/ 44 h 83"/>
                <a:gd name="T44" fmla="*/ 23 w 82"/>
                <a:gd name="T45" fmla="*/ 55 h 83"/>
                <a:gd name="T46" fmla="*/ 38 w 82"/>
                <a:gd name="T47" fmla="*/ 61 h 83"/>
                <a:gd name="T48" fmla="*/ 35 w 82"/>
                <a:gd name="T49" fmla="*/ 75 h 83"/>
                <a:gd name="T50" fmla="*/ 25 w 82"/>
                <a:gd name="T51" fmla="*/ 61 h 83"/>
                <a:gd name="T52" fmla="*/ 54 w 82"/>
                <a:gd name="T53" fmla="*/ 68 h 83"/>
                <a:gd name="T54" fmla="*/ 44 w 82"/>
                <a:gd name="T55" fmla="*/ 77 h 83"/>
                <a:gd name="T56" fmla="*/ 57 w 82"/>
                <a:gd name="T57" fmla="*/ 61 h 83"/>
                <a:gd name="T58" fmla="*/ 44 w 82"/>
                <a:gd name="T59" fmla="*/ 55 h 83"/>
                <a:gd name="T60" fmla="*/ 60 w 82"/>
                <a:gd name="T61" fmla="*/ 44 h 83"/>
                <a:gd name="T62" fmla="*/ 44 w 82"/>
                <a:gd name="T63" fmla="*/ 55 h 83"/>
                <a:gd name="T64" fmla="*/ 64 w 82"/>
                <a:gd name="T65" fmla="*/ 28 h 83"/>
                <a:gd name="T66" fmla="*/ 77 w 82"/>
                <a:gd name="T67" fmla="*/ 39 h 83"/>
                <a:gd name="T68" fmla="*/ 71 w 82"/>
                <a:gd name="T69" fmla="*/ 22 h 83"/>
                <a:gd name="T70" fmla="*/ 57 w 82"/>
                <a:gd name="T71" fmla="*/ 9 h 83"/>
                <a:gd name="T72" fmla="*/ 71 w 82"/>
                <a:gd name="T73" fmla="*/ 22 h 83"/>
                <a:gd name="T74" fmla="*/ 26 w 82"/>
                <a:gd name="T75" fmla="*/ 9 h 83"/>
                <a:gd name="T76" fmla="*/ 11 w 82"/>
                <a:gd name="T77" fmla="*/ 22 h 83"/>
                <a:gd name="T78" fmla="*/ 11 w 82"/>
                <a:gd name="T79" fmla="*/ 61 h 83"/>
                <a:gd name="T80" fmla="*/ 26 w 82"/>
                <a:gd name="T81" fmla="*/ 74 h 83"/>
                <a:gd name="T82" fmla="*/ 11 w 82"/>
                <a:gd name="T83" fmla="*/ 61 h 83"/>
                <a:gd name="T84" fmla="*/ 57 w 82"/>
                <a:gd name="T85" fmla="*/ 74 h 83"/>
                <a:gd name="T86" fmla="*/ 71 w 82"/>
                <a:gd name="T87" fmla="*/ 6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2" h="83">
                  <a:moveTo>
                    <a:pt x="41" y="0"/>
                  </a:moveTo>
                  <a:cubicBezTo>
                    <a:pt x="18" y="0"/>
                    <a:pt x="0" y="19"/>
                    <a:pt x="0" y="42"/>
                  </a:cubicBezTo>
                  <a:cubicBezTo>
                    <a:pt x="0" y="64"/>
                    <a:pt x="18" y="83"/>
                    <a:pt x="41" y="83"/>
                  </a:cubicBezTo>
                  <a:cubicBezTo>
                    <a:pt x="64" y="83"/>
                    <a:pt x="82" y="64"/>
                    <a:pt x="82" y="42"/>
                  </a:cubicBezTo>
                  <a:cubicBezTo>
                    <a:pt x="82" y="19"/>
                    <a:pt x="64" y="0"/>
                    <a:pt x="41" y="0"/>
                  </a:cubicBezTo>
                  <a:close/>
                  <a:moveTo>
                    <a:pt x="64" y="55"/>
                  </a:moveTo>
                  <a:cubicBezTo>
                    <a:pt x="65" y="52"/>
                    <a:pt x="66" y="48"/>
                    <a:pt x="66" y="44"/>
                  </a:cubicBezTo>
                  <a:cubicBezTo>
                    <a:pt x="77" y="44"/>
                    <a:pt x="77" y="44"/>
                    <a:pt x="77" y="44"/>
                  </a:cubicBezTo>
                  <a:cubicBezTo>
                    <a:pt x="76" y="48"/>
                    <a:pt x="76" y="52"/>
                    <a:pt x="74" y="55"/>
                  </a:cubicBezTo>
                  <a:lnTo>
                    <a:pt x="64" y="55"/>
                  </a:lnTo>
                  <a:close/>
                  <a:moveTo>
                    <a:pt x="18" y="28"/>
                  </a:moveTo>
                  <a:cubicBezTo>
                    <a:pt x="17" y="31"/>
                    <a:pt x="17" y="35"/>
                    <a:pt x="16" y="39"/>
                  </a:cubicBezTo>
                  <a:cubicBezTo>
                    <a:pt x="6" y="39"/>
                    <a:pt x="6" y="39"/>
                    <a:pt x="6" y="39"/>
                  </a:cubicBezTo>
                  <a:cubicBezTo>
                    <a:pt x="6" y="35"/>
                    <a:pt x="7" y="31"/>
                    <a:pt x="8" y="28"/>
                  </a:cubicBezTo>
                  <a:lnTo>
                    <a:pt x="18" y="28"/>
                  </a:lnTo>
                  <a:close/>
                  <a:moveTo>
                    <a:pt x="59" y="28"/>
                  </a:moveTo>
                  <a:cubicBezTo>
                    <a:pt x="60" y="31"/>
                    <a:pt x="60" y="35"/>
                    <a:pt x="60" y="39"/>
                  </a:cubicBezTo>
                  <a:cubicBezTo>
                    <a:pt x="44" y="39"/>
                    <a:pt x="44" y="39"/>
                    <a:pt x="44" y="39"/>
                  </a:cubicBezTo>
                  <a:cubicBezTo>
                    <a:pt x="44" y="28"/>
                    <a:pt x="44" y="28"/>
                    <a:pt x="44" y="28"/>
                  </a:cubicBezTo>
                  <a:lnTo>
                    <a:pt x="59" y="28"/>
                  </a:lnTo>
                  <a:close/>
                  <a:moveTo>
                    <a:pt x="44" y="22"/>
                  </a:moveTo>
                  <a:cubicBezTo>
                    <a:pt x="44" y="6"/>
                    <a:pt x="44" y="6"/>
                    <a:pt x="44" y="6"/>
                  </a:cubicBezTo>
                  <a:cubicBezTo>
                    <a:pt x="45" y="7"/>
                    <a:pt x="46" y="7"/>
                    <a:pt x="48" y="8"/>
                  </a:cubicBezTo>
                  <a:cubicBezTo>
                    <a:pt x="50" y="10"/>
                    <a:pt x="52" y="12"/>
                    <a:pt x="54" y="15"/>
                  </a:cubicBezTo>
                  <a:cubicBezTo>
                    <a:pt x="55" y="17"/>
                    <a:pt x="56" y="20"/>
                    <a:pt x="57" y="22"/>
                  </a:cubicBezTo>
                  <a:cubicBezTo>
                    <a:pt x="44" y="22"/>
                    <a:pt x="44" y="22"/>
                    <a:pt x="44" y="22"/>
                  </a:cubicBezTo>
                  <a:close/>
                  <a:moveTo>
                    <a:pt x="28" y="15"/>
                  </a:moveTo>
                  <a:cubicBezTo>
                    <a:pt x="30" y="12"/>
                    <a:pt x="32" y="10"/>
                    <a:pt x="35" y="8"/>
                  </a:cubicBezTo>
                  <a:cubicBezTo>
                    <a:pt x="36" y="7"/>
                    <a:pt x="37" y="7"/>
                    <a:pt x="38" y="6"/>
                  </a:cubicBezTo>
                  <a:cubicBezTo>
                    <a:pt x="38" y="22"/>
                    <a:pt x="38" y="22"/>
                    <a:pt x="38" y="22"/>
                  </a:cubicBezTo>
                  <a:cubicBezTo>
                    <a:pt x="25" y="22"/>
                    <a:pt x="25" y="22"/>
                    <a:pt x="25" y="22"/>
                  </a:cubicBezTo>
                  <a:cubicBezTo>
                    <a:pt x="26" y="20"/>
                    <a:pt x="27" y="17"/>
                    <a:pt x="28" y="15"/>
                  </a:cubicBezTo>
                  <a:close/>
                  <a:moveTo>
                    <a:pt x="38" y="28"/>
                  </a:moveTo>
                  <a:cubicBezTo>
                    <a:pt x="38" y="39"/>
                    <a:pt x="38" y="39"/>
                    <a:pt x="38" y="39"/>
                  </a:cubicBezTo>
                  <a:cubicBezTo>
                    <a:pt x="22" y="39"/>
                    <a:pt x="22" y="39"/>
                    <a:pt x="22" y="39"/>
                  </a:cubicBezTo>
                  <a:cubicBezTo>
                    <a:pt x="22" y="35"/>
                    <a:pt x="23" y="31"/>
                    <a:pt x="23" y="28"/>
                  </a:cubicBezTo>
                  <a:lnTo>
                    <a:pt x="38" y="28"/>
                  </a:lnTo>
                  <a:close/>
                  <a:moveTo>
                    <a:pt x="8" y="55"/>
                  </a:moveTo>
                  <a:cubicBezTo>
                    <a:pt x="7" y="52"/>
                    <a:pt x="6" y="48"/>
                    <a:pt x="6" y="44"/>
                  </a:cubicBezTo>
                  <a:cubicBezTo>
                    <a:pt x="16" y="44"/>
                    <a:pt x="16" y="44"/>
                    <a:pt x="16" y="44"/>
                  </a:cubicBezTo>
                  <a:cubicBezTo>
                    <a:pt x="17" y="48"/>
                    <a:pt x="17" y="52"/>
                    <a:pt x="18" y="55"/>
                  </a:cubicBezTo>
                  <a:lnTo>
                    <a:pt x="8" y="55"/>
                  </a:lnTo>
                  <a:close/>
                  <a:moveTo>
                    <a:pt x="22" y="44"/>
                  </a:moveTo>
                  <a:cubicBezTo>
                    <a:pt x="38" y="44"/>
                    <a:pt x="38" y="44"/>
                    <a:pt x="38" y="44"/>
                  </a:cubicBezTo>
                  <a:cubicBezTo>
                    <a:pt x="38" y="55"/>
                    <a:pt x="38" y="55"/>
                    <a:pt x="38" y="55"/>
                  </a:cubicBezTo>
                  <a:cubicBezTo>
                    <a:pt x="23" y="55"/>
                    <a:pt x="23" y="55"/>
                    <a:pt x="23" y="55"/>
                  </a:cubicBezTo>
                  <a:cubicBezTo>
                    <a:pt x="23" y="52"/>
                    <a:pt x="22" y="48"/>
                    <a:pt x="22" y="44"/>
                  </a:cubicBezTo>
                  <a:close/>
                  <a:moveTo>
                    <a:pt x="38" y="61"/>
                  </a:moveTo>
                  <a:cubicBezTo>
                    <a:pt x="38" y="77"/>
                    <a:pt x="38" y="77"/>
                    <a:pt x="38" y="77"/>
                  </a:cubicBezTo>
                  <a:cubicBezTo>
                    <a:pt x="37" y="77"/>
                    <a:pt x="36" y="76"/>
                    <a:pt x="35" y="75"/>
                  </a:cubicBezTo>
                  <a:cubicBezTo>
                    <a:pt x="32" y="74"/>
                    <a:pt x="30" y="71"/>
                    <a:pt x="28" y="68"/>
                  </a:cubicBezTo>
                  <a:cubicBezTo>
                    <a:pt x="27" y="66"/>
                    <a:pt x="26" y="63"/>
                    <a:pt x="25" y="61"/>
                  </a:cubicBezTo>
                  <a:cubicBezTo>
                    <a:pt x="38" y="61"/>
                    <a:pt x="38" y="61"/>
                    <a:pt x="38" y="61"/>
                  </a:cubicBezTo>
                  <a:close/>
                  <a:moveTo>
                    <a:pt x="54" y="68"/>
                  </a:moveTo>
                  <a:cubicBezTo>
                    <a:pt x="52" y="71"/>
                    <a:pt x="50" y="74"/>
                    <a:pt x="48" y="75"/>
                  </a:cubicBezTo>
                  <a:cubicBezTo>
                    <a:pt x="46" y="76"/>
                    <a:pt x="45" y="77"/>
                    <a:pt x="44" y="77"/>
                  </a:cubicBezTo>
                  <a:cubicBezTo>
                    <a:pt x="44" y="61"/>
                    <a:pt x="44" y="61"/>
                    <a:pt x="44" y="61"/>
                  </a:cubicBezTo>
                  <a:cubicBezTo>
                    <a:pt x="57" y="61"/>
                    <a:pt x="57" y="61"/>
                    <a:pt x="57" y="61"/>
                  </a:cubicBezTo>
                  <a:cubicBezTo>
                    <a:pt x="56" y="63"/>
                    <a:pt x="55" y="66"/>
                    <a:pt x="54" y="68"/>
                  </a:cubicBezTo>
                  <a:close/>
                  <a:moveTo>
                    <a:pt x="44" y="55"/>
                  </a:moveTo>
                  <a:cubicBezTo>
                    <a:pt x="44" y="44"/>
                    <a:pt x="44" y="44"/>
                    <a:pt x="44" y="44"/>
                  </a:cubicBezTo>
                  <a:cubicBezTo>
                    <a:pt x="60" y="44"/>
                    <a:pt x="60" y="44"/>
                    <a:pt x="60" y="44"/>
                  </a:cubicBezTo>
                  <a:cubicBezTo>
                    <a:pt x="60" y="48"/>
                    <a:pt x="60" y="52"/>
                    <a:pt x="59" y="55"/>
                  </a:cubicBezTo>
                  <a:lnTo>
                    <a:pt x="44" y="55"/>
                  </a:lnTo>
                  <a:close/>
                  <a:moveTo>
                    <a:pt x="66" y="39"/>
                  </a:moveTo>
                  <a:cubicBezTo>
                    <a:pt x="66" y="35"/>
                    <a:pt x="65" y="31"/>
                    <a:pt x="64" y="28"/>
                  </a:cubicBezTo>
                  <a:cubicBezTo>
                    <a:pt x="74" y="28"/>
                    <a:pt x="74" y="28"/>
                    <a:pt x="74" y="28"/>
                  </a:cubicBezTo>
                  <a:cubicBezTo>
                    <a:pt x="76" y="31"/>
                    <a:pt x="76" y="35"/>
                    <a:pt x="77" y="39"/>
                  </a:cubicBezTo>
                  <a:lnTo>
                    <a:pt x="66" y="39"/>
                  </a:lnTo>
                  <a:close/>
                  <a:moveTo>
                    <a:pt x="71" y="22"/>
                  </a:moveTo>
                  <a:cubicBezTo>
                    <a:pt x="63" y="22"/>
                    <a:pt x="63" y="22"/>
                    <a:pt x="63" y="22"/>
                  </a:cubicBezTo>
                  <a:cubicBezTo>
                    <a:pt x="61" y="17"/>
                    <a:pt x="59" y="13"/>
                    <a:pt x="57" y="9"/>
                  </a:cubicBezTo>
                  <a:cubicBezTo>
                    <a:pt x="60" y="11"/>
                    <a:pt x="63" y="14"/>
                    <a:pt x="66" y="16"/>
                  </a:cubicBezTo>
                  <a:cubicBezTo>
                    <a:pt x="68" y="18"/>
                    <a:pt x="70" y="20"/>
                    <a:pt x="71" y="22"/>
                  </a:cubicBezTo>
                  <a:close/>
                  <a:moveTo>
                    <a:pt x="16" y="16"/>
                  </a:moveTo>
                  <a:cubicBezTo>
                    <a:pt x="19" y="14"/>
                    <a:pt x="22" y="11"/>
                    <a:pt x="26" y="9"/>
                  </a:cubicBezTo>
                  <a:cubicBezTo>
                    <a:pt x="23" y="13"/>
                    <a:pt x="21" y="17"/>
                    <a:pt x="19" y="22"/>
                  </a:cubicBezTo>
                  <a:cubicBezTo>
                    <a:pt x="11" y="22"/>
                    <a:pt x="11" y="22"/>
                    <a:pt x="11" y="22"/>
                  </a:cubicBezTo>
                  <a:cubicBezTo>
                    <a:pt x="12" y="20"/>
                    <a:pt x="14" y="18"/>
                    <a:pt x="16" y="16"/>
                  </a:cubicBezTo>
                  <a:close/>
                  <a:moveTo>
                    <a:pt x="11" y="61"/>
                  </a:moveTo>
                  <a:cubicBezTo>
                    <a:pt x="19" y="61"/>
                    <a:pt x="19" y="61"/>
                    <a:pt x="19" y="61"/>
                  </a:cubicBezTo>
                  <a:cubicBezTo>
                    <a:pt x="21" y="66"/>
                    <a:pt x="23" y="70"/>
                    <a:pt x="26" y="74"/>
                  </a:cubicBezTo>
                  <a:cubicBezTo>
                    <a:pt x="22" y="72"/>
                    <a:pt x="19" y="70"/>
                    <a:pt x="16" y="67"/>
                  </a:cubicBezTo>
                  <a:cubicBezTo>
                    <a:pt x="14" y="65"/>
                    <a:pt x="12" y="63"/>
                    <a:pt x="11" y="61"/>
                  </a:cubicBezTo>
                  <a:close/>
                  <a:moveTo>
                    <a:pt x="66" y="67"/>
                  </a:moveTo>
                  <a:cubicBezTo>
                    <a:pt x="63" y="70"/>
                    <a:pt x="60" y="72"/>
                    <a:pt x="57" y="74"/>
                  </a:cubicBezTo>
                  <a:cubicBezTo>
                    <a:pt x="59" y="70"/>
                    <a:pt x="61" y="66"/>
                    <a:pt x="63" y="61"/>
                  </a:cubicBezTo>
                  <a:cubicBezTo>
                    <a:pt x="71" y="61"/>
                    <a:pt x="71" y="61"/>
                    <a:pt x="71" y="61"/>
                  </a:cubicBezTo>
                  <a:cubicBezTo>
                    <a:pt x="70" y="63"/>
                    <a:pt x="68" y="65"/>
                    <a:pt x="66" y="6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7" name="Freeform 106">
              <a:extLst>
                <a:ext uri="{FF2B5EF4-FFF2-40B4-BE49-F238E27FC236}">
                  <a16:creationId xmlns:a16="http://schemas.microsoft.com/office/drawing/2014/main" id="{C2EA10C0-DC32-4B0C-A1F7-D14D4FA434D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57" y="1747"/>
              <a:ext cx="85" cy="90"/>
            </a:xfrm>
            <a:custGeom>
              <a:avLst/>
              <a:gdLst>
                <a:gd name="T0" fmla="*/ 62 w 69"/>
                <a:gd name="T1" fmla="*/ 0 h 73"/>
                <a:gd name="T2" fmla="*/ 7 w 69"/>
                <a:gd name="T3" fmla="*/ 0 h 73"/>
                <a:gd name="T4" fmla="*/ 0 w 69"/>
                <a:gd name="T5" fmla="*/ 7 h 73"/>
                <a:gd name="T6" fmla="*/ 0 w 69"/>
                <a:gd name="T7" fmla="*/ 66 h 73"/>
                <a:gd name="T8" fmla="*/ 7 w 69"/>
                <a:gd name="T9" fmla="*/ 73 h 73"/>
                <a:gd name="T10" fmla="*/ 62 w 69"/>
                <a:gd name="T11" fmla="*/ 73 h 73"/>
                <a:gd name="T12" fmla="*/ 69 w 69"/>
                <a:gd name="T13" fmla="*/ 66 h 73"/>
                <a:gd name="T14" fmla="*/ 69 w 69"/>
                <a:gd name="T15" fmla="*/ 7 h 73"/>
                <a:gd name="T16" fmla="*/ 62 w 69"/>
                <a:gd name="T17" fmla="*/ 0 h 73"/>
                <a:gd name="T18" fmla="*/ 60 w 69"/>
                <a:gd name="T19" fmla="*/ 64 h 73"/>
                <a:gd name="T20" fmla="*/ 10 w 69"/>
                <a:gd name="T21" fmla="*/ 64 h 73"/>
                <a:gd name="T22" fmla="*/ 10 w 69"/>
                <a:gd name="T23" fmla="*/ 9 h 73"/>
                <a:gd name="T24" fmla="*/ 60 w 69"/>
                <a:gd name="T25" fmla="*/ 9 h 73"/>
                <a:gd name="T26" fmla="*/ 60 w 69"/>
                <a:gd name="T27" fmla="*/ 64 h 73"/>
                <a:gd name="T28" fmla="*/ 19 w 69"/>
                <a:gd name="T29" fmla="*/ 32 h 73"/>
                <a:gd name="T30" fmla="*/ 51 w 69"/>
                <a:gd name="T31" fmla="*/ 32 h 73"/>
                <a:gd name="T32" fmla="*/ 51 w 69"/>
                <a:gd name="T33" fmla="*/ 36 h 73"/>
                <a:gd name="T34" fmla="*/ 19 w 69"/>
                <a:gd name="T35" fmla="*/ 36 h 73"/>
                <a:gd name="T36" fmla="*/ 19 w 69"/>
                <a:gd name="T37" fmla="*/ 32 h 73"/>
                <a:gd name="T38" fmla="*/ 19 w 69"/>
                <a:gd name="T39" fmla="*/ 41 h 73"/>
                <a:gd name="T40" fmla="*/ 51 w 69"/>
                <a:gd name="T41" fmla="*/ 41 h 73"/>
                <a:gd name="T42" fmla="*/ 51 w 69"/>
                <a:gd name="T43" fmla="*/ 46 h 73"/>
                <a:gd name="T44" fmla="*/ 19 w 69"/>
                <a:gd name="T45" fmla="*/ 46 h 73"/>
                <a:gd name="T46" fmla="*/ 19 w 69"/>
                <a:gd name="T47" fmla="*/ 41 h 73"/>
                <a:gd name="T48" fmla="*/ 19 w 69"/>
                <a:gd name="T49" fmla="*/ 50 h 73"/>
                <a:gd name="T50" fmla="*/ 51 w 69"/>
                <a:gd name="T51" fmla="*/ 50 h 73"/>
                <a:gd name="T52" fmla="*/ 51 w 69"/>
                <a:gd name="T53" fmla="*/ 55 h 73"/>
                <a:gd name="T54" fmla="*/ 19 w 69"/>
                <a:gd name="T55" fmla="*/ 55 h 73"/>
                <a:gd name="T56" fmla="*/ 19 w 69"/>
                <a:gd name="T57" fmla="*/ 50 h 73"/>
                <a:gd name="T58" fmla="*/ 19 w 69"/>
                <a:gd name="T59" fmla="*/ 23 h 73"/>
                <a:gd name="T60" fmla="*/ 51 w 69"/>
                <a:gd name="T61" fmla="*/ 23 h 73"/>
                <a:gd name="T62" fmla="*/ 51 w 69"/>
                <a:gd name="T63" fmla="*/ 27 h 73"/>
                <a:gd name="T64" fmla="*/ 19 w 69"/>
                <a:gd name="T65" fmla="*/ 27 h 73"/>
                <a:gd name="T66" fmla="*/ 19 w 69"/>
                <a:gd name="T67" fmla="*/ 23 h 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69" h="73">
                  <a:moveTo>
                    <a:pt x="62" y="0"/>
                  </a:moveTo>
                  <a:cubicBezTo>
                    <a:pt x="7" y="0"/>
                    <a:pt x="7" y="0"/>
                    <a:pt x="7" y="0"/>
                  </a:cubicBezTo>
                  <a:cubicBezTo>
                    <a:pt x="4" y="0"/>
                    <a:pt x="0" y="3"/>
                    <a:pt x="0" y="7"/>
                  </a:cubicBezTo>
                  <a:cubicBezTo>
                    <a:pt x="0" y="66"/>
                    <a:pt x="0" y="66"/>
                    <a:pt x="0" y="66"/>
                  </a:cubicBezTo>
                  <a:cubicBezTo>
                    <a:pt x="0" y="70"/>
                    <a:pt x="4" y="73"/>
                    <a:pt x="7" y="73"/>
                  </a:cubicBezTo>
                  <a:cubicBezTo>
                    <a:pt x="62" y="73"/>
                    <a:pt x="62" y="73"/>
                    <a:pt x="62" y="73"/>
                  </a:cubicBezTo>
                  <a:cubicBezTo>
                    <a:pt x="66" y="73"/>
                    <a:pt x="69" y="70"/>
                    <a:pt x="69" y="66"/>
                  </a:cubicBezTo>
                  <a:cubicBezTo>
                    <a:pt x="69" y="7"/>
                    <a:pt x="69" y="7"/>
                    <a:pt x="69" y="7"/>
                  </a:cubicBezTo>
                  <a:cubicBezTo>
                    <a:pt x="69" y="3"/>
                    <a:pt x="66" y="0"/>
                    <a:pt x="62" y="0"/>
                  </a:cubicBezTo>
                  <a:close/>
                  <a:moveTo>
                    <a:pt x="60" y="64"/>
                  </a:moveTo>
                  <a:cubicBezTo>
                    <a:pt x="10" y="64"/>
                    <a:pt x="10" y="64"/>
                    <a:pt x="10" y="64"/>
                  </a:cubicBezTo>
                  <a:cubicBezTo>
                    <a:pt x="10" y="9"/>
                    <a:pt x="10" y="9"/>
                    <a:pt x="10" y="9"/>
                  </a:cubicBezTo>
                  <a:cubicBezTo>
                    <a:pt x="60" y="9"/>
                    <a:pt x="60" y="9"/>
                    <a:pt x="60" y="9"/>
                  </a:cubicBezTo>
                  <a:lnTo>
                    <a:pt x="60" y="64"/>
                  </a:lnTo>
                  <a:close/>
                  <a:moveTo>
                    <a:pt x="19" y="32"/>
                  </a:moveTo>
                  <a:cubicBezTo>
                    <a:pt x="51" y="32"/>
                    <a:pt x="51" y="32"/>
                    <a:pt x="51" y="32"/>
                  </a:cubicBezTo>
                  <a:cubicBezTo>
                    <a:pt x="51" y="36"/>
                    <a:pt x="51" y="36"/>
                    <a:pt x="51" y="36"/>
                  </a:cubicBezTo>
                  <a:cubicBezTo>
                    <a:pt x="19" y="36"/>
                    <a:pt x="19" y="36"/>
                    <a:pt x="19" y="36"/>
                  </a:cubicBezTo>
                  <a:lnTo>
                    <a:pt x="19" y="32"/>
                  </a:lnTo>
                  <a:close/>
                  <a:moveTo>
                    <a:pt x="19" y="41"/>
                  </a:moveTo>
                  <a:cubicBezTo>
                    <a:pt x="51" y="41"/>
                    <a:pt x="51" y="41"/>
                    <a:pt x="51" y="41"/>
                  </a:cubicBezTo>
                  <a:cubicBezTo>
                    <a:pt x="51" y="46"/>
                    <a:pt x="51" y="46"/>
                    <a:pt x="51" y="46"/>
                  </a:cubicBezTo>
                  <a:cubicBezTo>
                    <a:pt x="19" y="46"/>
                    <a:pt x="19" y="46"/>
                    <a:pt x="19" y="46"/>
                  </a:cubicBezTo>
                  <a:lnTo>
                    <a:pt x="19" y="41"/>
                  </a:lnTo>
                  <a:close/>
                  <a:moveTo>
                    <a:pt x="19" y="50"/>
                  </a:moveTo>
                  <a:cubicBezTo>
                    <a:pt x="51" y="50"/>
                    <a:pt x="51" y="50"/>
                    <a:pt x="51" y="50"/>
                  </a:cubicBezTo>
                  <a:cubicBezTo>
                    <a:pt x="51" y="55"/>
                    <a:pt x="51" y="55"/>
                    <a:pt x="51" y="55"/>
                  </a:cubicBezTo>
                  <a:cubicBezTo>
                    <a:pt x="19" y="55"/>
                    <a:pt x="19" y="55"/>
                    <a:pt x="19" y="55"/>
                  </a:cubicBezTo>
                  <a:lnTo>
                    <a:pt x="19" y="50"/>
                  </a:lnTo>
                  <a:close/>
                  <a:moveTo>
                    <a:pt x="19" y="23"/>
                  </a:moveTo>
                  <a:cubicBezTo>
                    <a:pt x="51" y="23"/>
                    <a:pt x="51" y="23"/>
                    <a:pt x="51" y="23"/>
                  </a:cubicBezTo>
                  <a:cubicBezTo>
                    <a:pt x="51" y="27"/>
                    <a:pt x="51" y="27"/>
                    <a:pt x="51" y="27"/>
                  </a:cubicBezTo>
                  <a:cubicBezTo>
                    <a:pt x="19" y="27"/>
                    <a:pt x="19" y="27"/>
                    <a:pt x="19" y="27"/>
                  </a:cubicBezTo>
                  <a:lnTo>
                    <a:pt x="19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8" name="Freeform 107">
              <a:extLst>
                <a:ext uri="{FF2B5EF4-FFF2-40B4-BE49-F238E27FC236}">
                  <a16:creationId xmlns:a16="http://schemas.microsoft.com/office/drawing/2014/main" id="{6381AE10-7EE8-47B8-8E98-CDB7291E01A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6" y="1211"/>
              <a:ext cx="93" cy="109"/>
            </a:xfrm>
            <a:custGeom>
              <a:avLst/>
              <a:gdLst>
                <a:gd name="T0" fmla="*/ 54 w 76"/>
                <a:gd name="T1" fmla="*/ 0 h 88"/>
                <a:gd name="T2" fmla="*/ 14 w 76"/>
                <a:gd name="T3" fmla="*/ 28 h 88"/>
                <a:gd name="T4" fmla="*/ 17 w 76"/>
                <a:gd name="T5" fmla="*/ 65 h 88"/>
                <a:gd name="T6" fmla="*/ 49 w 76"/>
                <a:gd name="T7" fmla="*/ 27 h 88"/>
                <a:gd name="T8" fmla="*/ 33 w 76"/>
                <a:gd name="T9" fmla="*/ 74 h 88"/>
                <a:gd name="T10" fmla="*/ 70 w 76"/>
                <a:gd name="T11" fmla="*/ 57 h 88"/>
                <a:gd name="T12" fmla="*/ 54 w 76"/>
                <a:gd name="T13" fmla="*/ 0 h 88"/>
                <a:gd name="T14" fmla="*/ 4 w 76"/>
                <a:gd name="T15" fmla="*/ 78 h 88"/>
                <a:gd name="T16" fmla="*/ 10 w 76"/>
                <a:gd name="T17" fmla="*/ 83 h 88"/>
                <a:gd name="T18" fmla="*/ 47 w 76"/>
                <a:gd name="T19" fmla="*/ 41 h 88"/>
                <a:gd name="T20" fmla="*/ 4 w 76"/>
                <a:gd name="T21" fmla="*/ 78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6" h="88">
                  <a:moveTo>
                    <a:pt x="54" y="0"/>
                  </a:moveTo>
                  <a:cubicBezTo>
                    <a:pt x="41" y="22"/>
                    <a:pt x="30" y="11"/>
                    <a:pt x="14" y="28"/>
                  </a:cubicBezTo>
                  <a:cubicBezTo>
                    <a:pt x="0" y="42"/>
                    <a:pt x="5" y="59"/>
                    <a:pt x="17" y="65"/>
                  </a:cubicBezTo>
                  <a:cubicBezTo>
                    <a:pt x="28" y="59"/>
                    <a:pt x="40" y="46"/>
                    <a:pt x="49" y="27"/>
                  </a:cubicBezTo>
                  <a:cubicBezTo>
                    <a:pt x="49" y="27"/>
                    <a:pt x="57" y="51"/>
                    <a:pt x="33" y="74"/>
                  </a:cubicBezTo>
                  <a:cubicBezTo>
                    <a:pt x="45" y="88"/>
                    <a:pt x="64" y="79"/>
                    <a:pt x="70" y="57"/>
                  </a:cubicBezTo>
                  <a:cubicBezTo>
                    <a:pt x="76" y="33"/>
                    <a:pt x="60" y="9"/>
                    <a:pt x="54" y="0"/>
                  </a:cubicBezTo>
                  <a:close/>
                  <a:moveTo>
                    <a:pt x="4" y="78"/>
                  </a:moveTo>
                  <a:cubicBezTo>
                    <a:pt x="4" y="78"/>
                    <a:pt x="5" y="83"/>
                    <a:pt x="10" y="83"/>
                  </a:cubicBezTo>
                  <a:cubicBezTo>
                    <a:pt x="15" y="83"/>
                    <a:pt x="36" y="71"/>
                    <a:pt x="47" y="41"/>
                  </a:cubicBezTo>
                  <a:cubicBezTo>
                    <a:pt x="30" y="70"/>
                    <a:pt x="6" y="78"/>
                    <a:pt x="4" y="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9" name="Freeform 108">
              <a:extLst>
                <a:ext uri="{FF2B5EF4-FFF2-40B4-BE49-F238E27FC236}">
                  <a16:creationId xmlns:a16="http://schemas.microsoft.com/office/drawing/2014/main" id="{000D114E-6A99-452E-B517-1632AC6F78C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06" y="1914"/>
              <a:ext cx="94" cy="95"/>
            </a:xfrm>
            <a:custGeom>
              <a:avLst/>
              <a:gdLst>
                <a:gd name="T0" fmla="*/ 53 w 77"/>
                <a:gd name="T1" fmla="*/ 30 h 77"/>
                <a:gd name="T2" fmla="*/ 25 w 77"/>
                <a:gd name="T3" fmla="*/ 2 h 77"/>
                <a:gd name="T4" fmla="*/ 38 w 77"/>
                <a:gd name="T5" fmla="*/ 0 h 77"/>
                <a:gd name="T6" fmla="*/ 53 w 77"/>
                <a:gd name="T7" fmla="*/ 3 h 77"/>
                <a:gd name="T8" fmla="*/ 53 w 77"/>
                <a:gd name="T9" fmla="*/ 30 h 77"/>
                <a:gd name="T10" fmla="*/ 58 w 77"/>
                <a:gd name="T11" fmla="*/ 53 h 77"/>
                <a:gd name="T12" fmla="*/ 58 w 77"/>
                <a:gd name="T13" fmla="*/ 5 h 77"/>
                <a:gd name="T14" fmla="*/ 77 w 77"/>
                <a:gd name="T15" fmla="*/ 39 h 77"/>
                <a:gd name="T16" fmla="*/ 74 w 77"/>
                <a:gd name="T17" fmla="*/ 53 h 77"/>
                <a:gd name="T18" fmla="*/ 58 w 77"/>
                <a:gd name="T19" fmla="*/ 53 h 77"/>
                <a:gd name="T20" fmla="*/ 24 w 77"/>
                <a:gd name="T21" fmla="*/ 58 h 77"/>
                <a:gd name="T22" fmla="*/ 72 w 77"/>
                <a:gd name="T23" fmla="*/ 58 h 77"/>
                <a:gd name="T24" fmla="*/ 38 w 77"/>
                <a:gd name="T25" fmla="*/ 77 h 77"/>
                <a:gd name="T26" fmla="*/ 24 w 77"/>
                <a:gd name="T27" fmla="*/ 74 h 77"/>
                <a:gd name="T28" fmla="*/ 24 w 77"/>
                <a:gd name="T29" fmla="*/ 58 h 77"/>
                <a:gd name="T30" fmla="*/ 32 w 77"/>
                <a:gd name="T31" fmla="*/ 17 h 77"/>
                <a:gd name="T32" fmla="*/ 1 w 77"/>
                <a:gd name="T33" fmla="*/ 48 h 77"/>
                <a:gd name="T34" fmla="*/ 0 w 77"/>
                <a:gd name="T35" fmla="*/ 39 h 77"/>
                <a:gd name="T36" fmla="*/ 20 w 77"/>
                <a:gd name="T37" fmla="*/ 5 h 77"/>
                <a:gd name="T38" fmla="*/ 32 w 77"/>
                <a:gd name="T39" fmla="*/ 17 h 77"/>
                <a:gd name="T40" fmla="*/ 19 w 77"/>
                <a:gd name="T41" fmla="*/ 38 h 77"/>
                <a:gd name="T42" fmla="*/ 19 w 77"/>
                <a:gd name="T43" fmla="*/ 72 h 77"/>
                <a:gd name="T44" fmla="*/ 3 w 77"/>
                <a:gd name="T45" fmla="*/ 54 h 77"/>
                <a:gd name="T46" fmla="*/ 19 w 77"/>
                <a:gd name="T47" fmla="*/ 38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77" h="77">
                  <a:moveTo>
                    <a:pt x="53" y="30"/>
                  </a:moveTo>
                  <a:cubicBezTo>
                    <a:pt x="25" y="2"/>
                    <a:pt x="25" y="2"/>
                    <a:pt x="25" y="2"/>
                  </a:cubicBezTo>
                  <a:cubicBezTo>
                    <a:pt x="29" y="1"/>
                    <a:pt x="34" y="0"/>
                    <a:pt x="38" y="0"/>
                  </a:cubicBezTo>
                  <a:cubicBezTo>
                    <a:pt x="43" y="0"/>
                    <a:pt x="48" y="1"/>
                    <a:pt x="53" y="3"/>
                  </a:cubicBezTo>
                  <a:lnTo>
                    <a:pt x="53" y="30"/>
                  </a:lnTo>
                  <a:close/>
                  <a:moveTo>
                    <a:pt x="58" y="53"/>
                  </a:moveTo>
                  <a:cubicBezTo>
                    <a:pt x="58" y="5"/>
                    <a:pt x="58" y="5"/>
                    <a:pt x="58" y="5"/>
                  </a:cubicBezTo>
                  <a:cubicBezTo>
                    <a:pt x="69" y="12"/>
                    <a:pt x="77" y="24"/>
                    <a:pt x="77" y="39"/>
                  </a:cubicBezTo>
                  <a:cubicBezTo>
                    <a:pt x="77" y="44"/>
                    <a:pt x="76" y="48"/>
                    <a:pt x="74" y="53"/>
                  </a:cubicBezTo>
                  <a:lnTo>
                    <a:pt x="58" y="53"/>
                  </a:lnTo>
                  <a:close/>
                  <a:moveTo>
                    <a:pt x="24" y="58"/>
                  </a:moveTo>
                  <a:cubicBezTo>
                    <a:pt x="72" y="58"/>
                    <a:pt x="72" y="58"/>
                    <a:pt x="72" y="58"/>
                  </a:cubicBezTo>
                  <a:cubicBezTo>
                    <a:pt x="65" y="69"/>
                    <a:pt x="53" y="77"/>
                    <a:pt x="38" y="77"/>
                  </a:cubicBezTo>
                  <a:cubicBezTo>
                    <a:pt x="33" y="77"/>
                    <a:pt x="28" y="76"/>
                    <a:pt x="24" y="74"/>
                  </a:cubicBezTo>
                  <a:lnTo>
                    <a:pt x="24" y="58"/>
                  </a:lnTo>
                  <a:close/>
                  <a:moveTo>
                    <a:pt x="32" y="17"/>
                  </a:moveTo>
                  <a:cubicBezTo>
                    <a:pt x="1" y="48"/>
                    <a:pt x="1" y="48"/>
                    <a:pt x="1" y="48"/>
                  </a:cubicBezTo>
                  <a:cubicBezTo>
                    <a:pt x="0" y="45"/>
                    <a:pt x="0" y="42"/>
                    <a:pt x="0" y="39"/>
                  </a:cubicBezTo>
                  <a:cubicBezTo>
                    <a:pt x="0" y="24"/>
                    <a:pt x="8" y="11"/>
                    <a:pt x="20" y="5"/>
                  </a:cubicBezTo>
                  <a:lnTo>
                    <a:pt x="32" y="17"/>
                  </a:lnTo>
                  <a:close/>
                  <a:moveTo>
                    <a:pt x="19" y="38"/>
                  </a:moveTo>
                  <a:cubicBezTo>
                    <a:pt x="19" y="72"/>
                    <a:pt x="19" y="72"/>
                    <a:pt x="19" y="72"/>
                  </a:cubicBezTo>
                  <a:cubicBezTo>
                    <a:pt x="12" y="68"/>
                    <a:pt x="6" y="61"/>
                    <a:pt x="3" y="54"/>
                  </a:cubicBezTo>
                  <a:lnTo>
                    <a:pt x="19" y="3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0" name="Freeform 109">
              <a:extLst>
                <a:ext uri="{FF2B5EF4-FFF2-40B4-BE49-F238E27FC236}">
                  <a16:creationId xmlns:a16="http://schemas.microsoft.com/office/drawing/2014/main" id="{C9DD8D9A-107E-4A80-AE0D-0D53233E500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42" y="2169"/>
              <a:ext cx="89" cy="77"/>
            </a:xfrm>
            <a:custGeom>
              <a:avLst/>
              <a:gdLst>
                <a:gd name="T0" fmla="*/ 18 w 72"/>
                <a:gd name="T1" fmla="*/ 0 h 63"/>
                <a:gd name="T2" fmla="*/ 54 w 72"/>
                <a:gd name="T3" fmla="*/ 0 h 63"/>
                <a:gd name="T4" fmla="*/ 54 w 72"/>
                <a:gd name="T5" fmla="*/ 9 h 63"/>
                <a:gd name="T6" fmla="*/ 18 w 72"/>
                <a:gd name="T7" fmla="*/ 9 h 63"/>
                <a:gd name="T8" fmla="*/ 18 w 72"/>
                <a:gd name="T9" fmla="*/ 0 h 63"/>
                <a:gd name="T10" fmla="*/ 67 w 72"/>
                <a:gd name="T11" fmla="*/ 14 h 63"/>
                <a:gd name="T12" fmla="*/ 4 w 72"/>
                <a:gd name="T13" fmla="*/ 14 h 63"/>
                <a:gd name="T14" fmla="*/ 0 w 72"/>
                <a:gd name="T15" fmla="*/ 18 h 63"/>
                <a:gd name="T16" fmla="*/ 0 w 72"/>
                <a:gd name="T17" fmla="*/ 41 h 63"/>
                <a:gd name="T18" fmla="*/ 4 w 72"/>
                <a:gd name="T19" fmla="*/ 45 h 63"/>
                <a:gd name="T20" fmla="*/ 18 w 72"/>
                <a:gd name="T21" fmla="*/ 45 h 63"/>
                <a:gd name="T22" fmla="*/ 18 w 72"/>
                <a:gd name="T23" fmla="*/ 63 h 63"/>
                <a:gd name="T24" fmla="*/ 54 w 72"/>
                <a:gd name="T25" fmla="*/ 63 h 63"/>
                <a:gd name="T26" fmla="*/ 54 w 72"/>
                <a:gd name="T27" fmla="*/ 45 h 63"/>
                <a:gd name="T28" fmla="*/ 67 w 72"/>
                <a:gd name="T29" fmla="*/ 45 h 63"/>
                <a:gd name="T30" fmla="*/ 72 w 72"/>
                <a:gd name="T31" fmla="*/ 41 h 63"/>
                <a:gd name="T32" fmla="*/ 72 w 72"/>
                <a:gd name="T33" fmla="*/ 18 h 63"/>
                <a:gd name="T34" fmla="*/ 67 w 72"/>
                <a:gd name="T35" fmla="*/ 14 h 63"/>
                <a:gd name="T36" fmla="*/ 49 w 72"/>
                <a:gd name="T37" fmla="*/ 59 h 63"/>
                <a:gd name="T38" fmla="*/ 22 w 72"/>
                <a:gd name="T39" fmla="*/ 59 h 63"/>
                <a:gd name="T40" fmla="*/ 22 w 72"/>
                <a:gd name="T41" fmla="*/ 36 h 63"/>
                <a:gd name="T42" fmla="*/ 49 w 72"/>
                <a:gd name="T43" fmla="*/ 36 h 63"/>
                <a:gd name="T44" fmla="*/ 49 w 72"/>
                <a:gd name="T45" fmla="*/ 59 h 63"/>
                <a:gd name="T46" fmla="*/ 68 w 72"/>
                <a:gd name="T47" fmla="*/ 21 h 63"/>
                <a:gd name="T48" fmla="*/ 65 w 72"/>
                <a:gd name="T49" fmla="*/ 24 h 63"/>
                <a:gd name="T50" fmla="*/ 62 w 72"/>
                <a:gd name="T51" fmla="*/ 21 h 63"/>
                <a:gd name="T52" fmla="*/ 65 w 72"/>
                <a:gd name="T53" fmla="*/ 17 h 63"/>
                <a:gd name="T54" fmla="*/ 68 w 72"/>
                <a:gd name="T55" fmla="*/ 21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72" h="63">
                  <a:moveTo>
                    <a:pt x="18" y="0"/>
                  </a:moveTo>
                  <a:cubicBezTo>
                    <a:pt x="54" y="0"/>
                    <a:pt x="54" y="0"/>
                    <a:pt x="54" y="0"/>
                  </a:cubicBezTo>
                  <a:cubicBezTo>
                    <a:pt x="54" y="9"/>
                    <a:pt x="54" y="9"/>
                    <a:pt x="54" y="9"/>
                  </a:cubicBezTo>
                  <a:cubicBezTo>
                    <a:pt x="18" y="9"/>
                    <a:pt x="18" y="9"/>
                    <a:pt x="18" y="9"/>
                  </a:cubicBezTo>
                  <a:lnTo>
                    <a:pt x="18" y="0"/>
                  </a:lnTo>
                  <a:close/>
                  <a:moveTo>
                    <a:pt x="67" y="14"/>
                  </a:moveTo>
                  <a:cubicBezTo>
                    <a:pt x="4" y="14"/>
                    <a:pt x="4" y="14"/>
                    <a:pt x="4" y="14"/>
                  </a:cubicBezTo>
                  <a:cubicBezTo>
                    <a:pt x="2" y="14"/>
                    <a:pt x="0" y="16"/>
                    <a:pt x="0" y="18"/>
                  </a:cubicBezTo>
                  <a:cubicBezTo>
                    <a:pt x="0" y="41"/>
                    <a:pt x="0" y="41"/>
                    <a:pt x="0" y="41"/>
                  </a:cubicBezTo>
                  <a:cubicBezTo>
                    <a:pt x="0" y="43"/>
                    <a:pt x="2" y="45"/>
                    <a:pt x="4" y="45"/>
                  </a:cubicBezTo>
                  <a:cubicBezTo>
                    <a:pt x="18" y="45"/>
                    <a:pt x="18" y="45"/>
                    <a:pt x="18" y="45"/>
                  </a:cubicBezTo>
                  <a:cubicBezTo>
                    <a:pt x="18" y="63"/>
                    <a:pt x="18" y="63"/>
                    <a:pt x="18" y="63"/>
                  </a:cubicBezTo>
                  <a:cubicBezTo>
                    <a:pt x="54" y="63"/>
                    <a:pt x="54" y="63"/>
                    <a:pt x="54" y="63"/>
                  </a:cubicBezTo>
                  <a:cubicBezTo>
                    <a:pt x="54" y="45"/>
                    <a:pt x="54" y="45"/>
                    <a:pt x="54" y="45"/>
                  </a:cubicBezTo>
                  <a:cubicBezTo>
                    <a:pt x="67" y="45"/>
                    <a:pt x="67" y="45"/>
                    <a:pt x="67" y="45"/>
                  </a:cubicBezTo>
                  <a:cubicBezTo>
                    <a:pt x="70" y="45"/>
                    <a:pt x="72" y="43"/>
                    <a:pt x="72" y="41"/>
                  </a:cubicBezTo>
                  <a:cubicBezTo>
                    <a:pt x="72" y="18"/>
                    <a:pt x="72" y="18"/>
                    <a:pt x="72" y="18"/>
                  </a:cubicBezTo>
                  <a:cubicBezTo>
                    <a:pt x="72" y="16"/>
                    <a:pt x="70" y="14"/>
                    <a:pt x="67" y="14"/>
                  </a:cubicBezTo>
                  <a:close/>
                  <a:moveTo>
                    <a:pt x="49" y="59"/>
                  </a:moveTo>
                  <a:cubicBezTo>
                    <a:pt x="22" y="59"/>
                    <a:pt x="22" y="59"/>
                    <a:pt x="22" y="59"/>
                  </a:cubicBezTo>
                  <a:cubicBezTo>
                    <a:pt x="22" y="36"/>
                    <a:pt x="22" y="36"/>
                    <a:pt x="22" y="36"/>
                  </a:cubicBezTo>
                  <a:cubicBezTo>
                    <a:pt x="49" y="36"/>
                    <a:pt x="49" y="36"/>
                    <a:pt x="49" y="36"/>
                  </a:cubicBezTo>
                  <a:lnTo>
                    <a:pt x="49" y="59"/>
                  </a:lnTo>
                  <a:close/>
                  <a:moveTo>
                    <a:pt x="68" y="21"/>
                  </a:moveTo>
                  <a:cubicBezTo>
                    <a:pt x="68" y="22"/>
                    <a:pt x="67" y="24"/>
                    <a:pt x="65" y="24"/>
                  </a:cubicBezTo>
                  <a:cubicBezTo>
                    <a:pt x="63" y="24"/>
                    <a:pt x="62" y="22"/>
                    <a:pt x="62" y="21"/>
                  </a:cubicBezTo>
                  <a:cubicBezTo>
                    <a:pt x="62" y="19"/>
                    <a:pt x="63" y="17"/>
                    <a:pt x="65" y="17"/>
                  </a:cubicBezTo>
                  <a:cubicBezTo>
                    <a:pt x="67" y="17"/>
                    <a:pt x="68" y="19"/>
                    <a:pt x="68" y="2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1" name="Freeform 110">
              <a:extLst>
                <a:ext uri="{FF2B5EF4-FFF2-40B4-BE49-F238E27FC236}">
                  <a16:creationId xmlns:a16="http://schemas.microsoft.com/office/drawing/2014/main" id="{DB08BA7A-DD70-48A1-9F07-2FAC6E9F982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77" y="2097"/>
              <a:ext cx="89" cy="89"/>
            </a:xfrm>
            <a:custGeom>
              <a:avLst/>
              <a:gdLst>
                <a:gd name="T0" fmla="*/ 13 w 72"/>
                <a:gd name="T1" fmla="*/ 36 h 72"/>
                <a:gd name="T2" fmla="*/ 13 w 72"/>
                <a:gd name="T3" fmla="*/ 33 h 72"/>
                <a:gd name="T4" fmla="*/ 1 w 72"/>
                <a:gd name="T5" fmla="*/ 29 h 72"/>
                <a:gd name="T6" fmla="*/ 0 w 72"/>
                <a:gd name="T7" fmla="*/ 36 h 72"/>
                <a:gd name="T8" fmla="*/ 11 w 72"/>
                <a:gd name="T9" fmla="*/ 62 h 72"/>
                <a:gd name="T10" fmla="*/ 19 w 72"/>
                <a:gd name="T11" fmla="*/ 51 h 72"/>
                <a:gd name="T12" fmla="*/ 13 w 72"/>
                <a:gd name="T13" fmla="*/ 36 h 72"/>
                <a:gd name="T14" fmla="*/ 58 w 72"/>
                <a:gd name="T15" fmla="*/ 36 h 72"/>
                <a:gd name="T16" fmla="*/ 52 w 72"/>
                <a:gd name="T17" fmla="*/ 51 h 72"/>
                <a:gd name="T18" fmla="*/ 60 w 72"/>
                <a:gd name="T19" fmla="*/ 62 h 72"/>
                <a:gd name="T20" fmla="*/ 72 w 72"/>
                <a:gd name="T21" fmla="*/ 36 h 72"/>
                <a:gd name="T22" fmla="*/ 71 w 72"/>
                <a:gd name="T23" fmla="*/ 29 h 72"/>
                <a:gd name="T24" fmla="*/ 58 w 72"/>
                <a:gd name="T25" fmla="*/ 33 h 72"/>
                <a:gd name="T26" fmla="*/ 58 w 72"/>
                <a:gd name="T27" fmla="*/ 36 h 72"/>
                <a:gd name="T28" fmla="*/ 40 w 72"/>
                <a:gd name="T29" fmla="*/ 14 h 72"/>
                <a:gd name="T30" fmla="*/ 55 w 72"/>
                <a:gd name="T31" fmla="*/ 25 h 72"/>
                <a:gd name="T32" fmla="*/ 68 w 72"/>
                <a:gd name="T33" fmla="*/ 21 h 72"/>
                <a:gd name="T34" fmla="*/ 40 w 72"/>
                <a:gd name="T35" fmla="*/ 0 h 72"/>
                <a:gd name="T36" fmla="*/ 40 w 72"/>
                <a:gd name="T37" fmla="*/ 14 h 72"/>
                <a:gd name="T38" fmla="*/ 16 w 72"/>
                <a:gd name="T39" fmla="*/ 25 h 72"/>
                <a:gd name="T40" fmla="*/ 31 w 72"/>
                <a:gd name="T41" fmla="*/ 14 h 72"/>
                <a:gd name="T42" fmla="*/ 31 w 72"/>
                <a:gd name="T43" fmla="*/ 0 h 72"/>
                <a:gd name="T44" fmla="*/ 3 w 72"/>
                <a:gd name="T45" fmla="*/ 21 h 72"/>
                <a:gd name="T46" fmla="*/ 16 w 72"/>
                <a:gd name="T47" fmla="*/ 25 h 72"/>
                <a:gd name="T48" fmla="*/ 45 w 72"/>
                <a:gd name="T49" fmla="*/ 56 h 72"/>
                <a:gd name="T50" fmla="*/ 36 w 72"/>
                <a:gd name="T51" fmla="*/ 58 h 72"/>
                <a:gd name="T52" fmla="*/ 26 w 72"/>
                <a:gd name="T53" fmla="*/ 56 h 72"/>
                <a:gd name="T54" fmla="*/ 18 w 72"/>
                <a:gd name="T55" fmla="*/ 67 h 72"/>
                <a:gd name="T56" fmla="*/ 36 w 72"/>
                <a:gd name="T57" fmla="*/ 72 h 72"/>
                <a:gd name="T58" fmla="*/ 53 w 72"/>
                <a:gd name="T59" fmla="*/ 67 h 72"/>
                <a:gd name="T60" fmla="*/ 45 w 72"/>
                <a:gd name="T61" fmla="*/ 56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72" h="72">
                  <a:moveTo>
                    <a:pt x="13" y="36"/>
                  </a:moveTo>
                  <a:cubicBezTo>
                    <a:pt x="13" y="35"/>
                    <a:pt x="13" y="34"/>
                    <a:pt x="13" y="33"/>
                  </a:cubicBezTo>
                  <a:cubicBezTo>
                    <a:pt x="1" y="29"/>
                    <a:pt x="1" y="29"/>
                    <a:pt x="1" y="29"/>
                  </a:cubicBezTo>
                  <a:cubicBezTo>
                    <a:pt x="0" y="31"/>
                    <a:pt x="0" y="34"/>
                    <a:pt x="0" y="36"/>
                  </a:cubicBezTo>
                  <a:cubicBezTo>
                    <a:pt x="0" y="46"/>
                    <a:pt x="4" y="55"/>
                    <a:pt x="11" y="62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6" y="47"/>
                    <a:pt x="13" y="42"/>
                    <a:pt x="13" y="36"/>
                  </a:cubicBezTo>
                  <a:close/>
                  <a:moveTo>
                    <a:pt x="58" y="36"/>
                  </a:moveTo>
                  <a:cubicBezTo>
                    <a:pt x="58" y="42"/>
                    <a:pt x="56" y="47"/>
                    <a:pt x="52" y="51"/>
                  </a:cubicBezTo>
                  <a:cubicBezTo>
                    <a:pt x="60" y="62"/>
                    <a:pt x="60" y="62"/>
                    <a:pt x="60" y="62"/>
                  </a:cubicBezTo>
                  <a:cubicBezTo>
                    <a:pt x="67" y="55"/>
                    <a:pt x="72" y="46"/>
                    <a:pt x="72" y="36"/>
                  </a:cubicBezTo>
                  <a:cubicBezTo>
                    <a:pt x="72" y="34"/>
                    <a:pt x="71" y="31"/>
                    <a:pt x="71" y="29"/>
                  </a:cubicBezTo>
                  <a:cubicBezTo>
                    <a:pt x="58" y="33"/>
                    <a:pt x="58" y="33"/>
                    <a:pt x="58" y="33"/>
                  </a:cubicBezTo>
                  <a:cubicBezTo>
                    <a:pt x="58" y="34"/>
                    <a:pt x="58" y="35"/>
                    <a:pt x="58" y="36"/>
                  </a:cubicBezTo>
                  <a:close/>
                  <a:moveTo>
                    <a:pt x="40" y="14"/>
                  </a:moveTo>
                  <a:cubicBezTo>
                    <a:pt x="47" y="15"/>
                    <a:pt x="52" y="19"/>
                    <a:pt x="55" y="25"/>
                  </a:cubicBezTo>
                  <a:cubicBezTo>
                    <a:pt x="68" y="21"/>
                    <a:pt x="68" y="21"/>
                    <a:pt x="68" y="21"/>
                  </a:cubicBezTo>
                  <a:cubicBezTo>
                    <a:pt x="63" y="10"/>
                    <a:pt x="53" y="2"/>
                    <a:pt x="40" y="0"/>
                  </a:cubicBezTo>
                  <a:lnTo>
                    <a:pt x="40" y="14"/>
                  </a:lnTo>
                  <a:close/>
                  <a:moveTo>
                    <a:pt x="16" y="25"/>
                  </a:moveTo>
                  <a:cubicBezTo>
                    <a:pt x="19" y="19"/>
                    <a:pt x="25" y="15"/>
                    <a:pt x="31" y="14"/>
                  </a:cubicBezTo>
                  <a:cubicBezTo>
                    <a:pt x="31" y="0"/>
                    <a:pt x="31" y="0"/>
                    <a:pt x="31" y="0"/>
                  </a:cubicBezTo>
                  <a:cubicBezTo>
                    <a:pt x="19" y="2"/>
                    <a:pt x="8" y="10"/>
                    <a:pt x="3" y="21"/>
                  </a:cubicBezTo>
                  <a:lnTo>
                    <a:pt x="16" y="25"/>
                  </a:lnTo>
                  <a:close/>
                  <a:moveTo>
                    <a:pt x="45" y="56"/>
                  </a:moveTo>
                  <a:cubicBezTo>
                    <a:pt x="42" y="58"/>
                    <a:pt x="39" y="58"/>
                    <a:pt x="36" y="58"/>
                  </a:cubicBezTo>
                  <a:cubicBezTo>
                    <a:pt x="32" y="58"/>
                    <a:pt x="29" y="58"/>
                    <a:pt x="26" y="56"/>
                  </a:cubicBezTo>
                  <a:cubicBezTo>
                    <a:pt x="18" y="67"/>
                    <a:pt x="18" y="67"/>
                    <a:pt x="18" y="67"/>
                  </a:cubicBezTo>
                  <a:cubicBezTo>
                    <a:pt x="24" y="70"/>
                    <a:pt x="30" y="72"/>
                    <a:pt x="36" y="72"/>
                  </a:cubicBezTo>
                  <a:cubicBezTo>
                    <a:pt x="42" y="72"/>
                    <a:pt x="48" y="70"/>
                    <a:pt x="53" y="67"/>
                  </a:cubicBezTo>
                  <a:lnTo>
                    <a:pt x="45" y="5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2" name="Freeform 111">
              <a:extLst>
                <a:ext uri="{FF2B5EF4-FFF2-40B4-BE49-F238E27FC236}">
                  <a16:creationId xmlns:a16="http://schemas.microsoft.com/office/drawing/2014/main" id="{193E014F-D081-4EFE-ACF6-1007781D110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57" y="1037"/>
              <a:ext cx="85" cy="85"/>
            </a:xfrm>
            <a:custGeom>
              <a:avLst/>
              <a:gdLst>
                <a:gd name="T0" fmla="*/ 35 w 69"/>
                <a:gd name="T1" fmla="*/ 0 h 69"/>
                <a:gd name="T2" fmla="*/ 0 w 69"/>
                <a:gd name="T3" fmla="*/ 34 h 69"/>
                <a:gd name="T4" fmla="*/ 35 w 69"/>
                <a:gd name="T5" fmla="*/ 69 h 69"/>
                <a:gd name="T6" fmla="*/ 69 w 69"/>
                <a:gd name="T7" fmla="*/ 34 h 69"/>
                <a:gd name="T8" fmla="*/ 35 w 69"/>
                <a:gd name="T9" fmla="*/ 0 h 69"/>
                <a:gd name="T10" fmla="*/ 35 w 69"/>
                <a:gd name="T11" fmla="*/ 62 h 69"/>
                <a:gd name="T12" fmla="*/ 7 w 69"/>
                <a:gd name="T13" fmla="*/ 34 h 69"/>
                <a:gd name="T14" fmla="*/ 35 w 69"/>
                <a:gd name="T15" fmla="*/ 7 h 69"/>
                <a:gd name="T16" fmla="*/ 62 w 69"/>
                <a:gd name="T17" fmla="*/ 34 h 69"/>
                <a:gd name="T18" fmla="*/ 35 w 69"/>
                <a:gd name="T19" fmla="*/ 62 h 69"/>
                <a:gd name="T20" fmla="*/ 22 w 69"/>
                <a:gd name="T21" fmla="*/ 24 h 69"/>
                <a:gd name="T22" fmla="*/ 37 w 69"/>
                <a:gd name="T23" fmla="*/ 34 h 69"/>
                <a:gd name="T24" fmla="*/ 22 w 69"/>
                <a:gd name="T25" fmla="*/ 45 h 69"/>
                <a:gd name="T26" fmla="*/ 22 w 69"/>
                <a:gd name="T27" fmla="*/ 24 h 69"/>
                <a:gd name="T28" fmla="*/ 39 w 69"/>
                <a:gd name="T29" fmla="*/ 24 h 69"/>
                <a:gd name="T30" fmla="*/ 54 w 69"/>
                <a:gd name="T31" fmla="*/ 34 h 69"/>
                <a:gd name="T32" fmla="*/ 39 w 69"/>
                <a:gd name="T33" fmla="*/ 45 h 69"/>
                <a:gd name="T34" fmla="*/ 39 w 69"/>
                <a:gd name="T35" fmla="*/ 24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69" h="69">
                  <a:moveTo>
                    <a:pt x="35" y="0"/>
                  </a:moveTo>
                  <a:cubicBezTo>
                    <a:pt x="16" y="0"/>
                    <a:pt x="0" y="16"/>
                    <a:pt x="0" y="34"/>
                  </a:cubicBezTo>
                  <a:cubicBezTo>
                    <a:pt x="0" y="53"/>
                    <a:pt x="16" y="69"/>
                    <a:pt x="35" y="69"/>
                  </a:cubicBezTo>
                  <a:cubicBezTo>
                    <a:pt x="53" y="69"/>
                    <a:pt x="69" y="53"/>
                    <a:pt x="69" y="34"/>
                  </a:cubicBezTo>
                  <a:cubicBezTo>
                    <a:pt x="69" y="16"/>
                    <a:pt x="53" y="0"/>
                    <a:pt x="35" y="0"/>
                  </a:cubicBezTo>
                  <a:close/>
                  <a:moveTo>
                    <a:pt x="35" y="62"/>
                  </a:moveTo>
                  <a:cubicBezTo>
                    <a:pt x="19" y="62"/>
                    <a:pt x="7" y="50"/>
                    <a:pt x="7" y="34"/>
                  </a:cubicBezTo>
                  <a:cubicBezTo>
                    <a:pt x="7" y="19"/>
                    <a:pt x="19" y="7"/>
                    <a:pt x="35" y="7"/>
                  </a:cubicBezTo>
                  <a:cubicBezTo>
                    <a:pt x="50" y="7"/>
                    <a:pt x="62" y="19"/>
                    <a:pt x="62" y="34"/>
                  </a:cubicBezTo>
                  <a:cubicBezTo>
                    <a:pt x="62" y="50"/>
                    <a:pt x="50" y="62"/>
                    <a:pt x="35" y="62"/>
                  </a:cubicBezTo>
                  <a:close/>
                  <a:moveTo>
                    <a:pt x="22" y="24"/>
                  </a:moveTo>
                  <a:cubicBezTo>
                    <a:pt x="37" y="34"/>
                    <a:pt x="37" y="34"/>
                    <a:pt x="37" y="34"/>
                  </a:cubicBezTo>
                  <a:cubicBezTo>
                    <a:pt x="22" y="45"/>
                    <a:pt x="22" y="45"/>
                    <a:pt x="22" y="45"/>
                  </a:cubicBezTo>
                  <a:lnTo>
                    <a:pt x="22" y="24"/>
                  </a:lnTo>
                  <a:close/>
                  <a:moveTo>
                    <a:pt x="39" y="24"/>
                  </a:moveTo>
                  <a:cubicBezTo>
                    <a:pt x="54" y="34"/>
                    <a:pt x="54" y="34"/>
                    <a:pt x="54" y="34"/>
                  </a:cubicBezTo>
                  <a:cubicBezTo>
                    <a:pt x="39" y="45"/>
                    <a:pt x="39" y="45"/>
                    <a:pt x="39" y="45"/>
                  </a:cubicBezTo>
                  <a:lnTo>
                    <a:pt x="39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3" name="Freeform 112">
              <a:extLst>
                <a:ext uri="{FF2B5EF4-FFF2-40B4-BE49-F238E27FC236}">
                  <a16:creationId xmlns:a16="http://schemas.microsoft.com/office/drawing/2014/main" id="{06CEC572-9955-4C38-86B3-E83EB5B5FDC3}"/>
                </a:ext>
              </a:extLst>
            </p:cNvPr>
            <p:cNvSpPr>
              <a:spLocks/>
            </p:cNvSpPr>
            <p:nvPr/>
          </p:nvSpPr>
          <p:spPr bwMode="auto">
            <a:xfrm>
              <a:off x="3274" y="1807"/>
              <a:ext cx="94" cy="97"/>
            </a:xfrm>
            <a:custGeom>
              <a:avLst/>
              <a:gdLst>
                <a:gd name="T0" fmla="*/ 44 w 94"/>
                <a:gd name="T1" fmla="*/ 97 h 97"/>
                <a:gd name="T2" fmla="*/ 44 w 94"/>
                <a:gd name="T3" fmla="*/ 53 h 97"/>
                <a:gd name="T4" fmla="*/ 0 w 94"/>
                <a:gd name="T5" fmla="*/ 97 h 97"/>
                <a:gd name="T6" fmla="*/ 0 w 94"/>
                <a:gd name="T7" fmla="*/ 0 h 97"/>
                <a:gd name="T8" fmla="*/ 44 w 94"/>
                <a:gd name="T9" fmla="*/ 45 h 97"/>
                <a:gd name="T10" fmla="*/ 44 w 94"/>
                <a:gd name="T11" fmla="*/ 0 h 97"/>
                <a:gd name="T12" fmla="*/ 94 w 94"/>
                <a:gd name="T13" fmla="*/ 49 h 97"/>
                <a:gd name="T14" fmla="*/ 44 w 94"/>
                <a:gd name="T15" fmla="*/ 97 h 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4" h="97">
                  <a:moveTo>
                    <a:pt x="44" y="97"/>
                  </a:moveTo>
                  <a:lnTo>
                    <a:pt x="44" y="53"/>
                  </a:lnTo>
                  <a:lnTo>
                    <a:pt x="0" y="97"/>
                  </a:lnTo>
                  <a:lnTo>
                    <a:pt x="0" y="0"/>
                  </a:lnTo>
                  <a:lnTo>
                    <a:pt x="44" y="45"/>
                  </a:lnTo>
                  <a:lnTo>
                    <a:pt x="44" y="0"/>
                  </a:lnTo>
                  <a:lnTo>
                    <a:pt x="94" y="49"/>
                  </a:lnTo>
                  <a:lnTo>
                    <a:pt x="44" y="9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4" name="Freeform 113">
              <a:extLst>
                <a:ext uri="{FF2B5EF4-FFF2-40B4-BE49-F238E27FC236}">
                  <a16:creationId xmlns:a16="http://schemas.microsoft.com/office/drawing/2014/main" id="{AD34DE51-96F0-4A3F-8CE5-A7527F84A35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64" y="1468"/>
              <a:ext cx="98" cy="99"/>
            </a:xfrm>
            <a:custGeom>
              <a:avLst/>
              <a:gdLst>
                <a:gd name="T0" fmla="*/ 0 w 98"/>
                <a:gd name="T1" fmla="*/ 99 h 99"/>
                <a:gd name="T2" fmla="*/ 49 w 98"/>
                <a:gd name="T3" fmla="*/ 99 h 99"/>
                <a:gd name="T4" fmla="*/ 49 w 98"/>
                <a:gd name="T5" fmla="*/ 0 h 99"/>
                <a:gd name="T6" fmla="*/ 0 w 98"/>
                <a:gd name="T7" fmla="*/ 0 h 99"/>
                <a:gd name="T8" fmla="*/ 0 w 98"/>
                <a:gd name="T9" fmla="*/ 99 h 99"/>
                <a:gd name="T10" fmla="*/ 31 w 98"/>
                <a:gd name="T11" fmla="*/ 13 h 99"/>
                <a:gd name="T12" fmla="*/ 43 w 98"/>
                <a:gd name="T13" fmla="*/ 13 h 99"/>
                <a:gd name="T14" fmla="*/ 43 w 98"/>
                <a:gd name="T15" fmla="*/ 25 h 99"/>
                <a:gd name="T16" fmla="*/ 31 w 98"/>
                <a:gd name="T17" fmla="*/ 25 h 99"/>
                <a:gd name="T18" fmla="*/ 31 w 98"/>
                <a:gd name="T19" fmla="*/ 13 h 99"/>
                <a:gd name="T20" fmla="*/ 31 w 98"/>
                <a:gd name="T21" fmla="*/ 37 h 99"/>
                <a:gd name="T22" fmla="*/ 43 w 98"/>
                <a:gd name="T23" fmla="*/ 37 h 99"/>
                <a:gd name="T24" fmla="*/ 43 w 98"/>
                <a:gd name="T25" fmla="*/ 49 h 99"/>
                <a:gd name="T26" fmla="*/ 31 w 98"/>
                <a:gd name="T27" fmla="*/ 49 h 99"/>
                <a:gd name="T28" fmla="*/ 31 w 98"/>
                <a:gd name="T29" fmla="*/ 37 h 99"/>
                <a:gd name="T30" fmla="*/ 31 w 98"/>
                <a:gd name="T31" fmla="*/ 62 h 99"/>
                <a:gd name="T32" fmla="*/ 43 w 98"/>
                <a:gd name="T33" fmla="*/ 62 h 99"/>
                <a:gd name="T34" fmla="*/ 43 w 98"/>
                <a:gd name="T35" fmla="*/ 74 h 99"/>
                <a:gd name="T36" fmla="*/ 31 w 98"/>
                <a:gd name="T37" fmla="*/ 74 h 99"/>
                <a:gd name="T38" fmla="*/ 31 w 98"/>
                <a:gd name="T39" fmla="*/ 62 h 99"/>
                <a:gd name="T40" fmla="*/ 6 w 98"/>
                <a:gd name="T41" fmla="*/ 13 h 99"/>
                <a:gd name="T42" fmla="*/ 18 w 98"/>
                <a:gd name="T43" fmla="*/ 13 h 99"/>
                <a:gd name="T44" fmla="*/ 18 w 98"/>
                <a:gd name="T45" fmla="*/ 25 h 99"/>
                <a:gd name="T46" fmla="*/ 6 w 98"/>
                <a:gd name="T47" fmla="*/ 25 h 99"/>
                <a:gd name="T48" fmla="*/ 6 w 98"/>
                <a:gd name="T49" fmla="*/ 13 h 99"/>
                <a:gd name="T50" fmla="*/ 6 w 98"/>
                <a:gd name="T51" fmla="*/ 37 h 99"/>
                <a:gd name="T52" fmla="*/ 18 w 98"/>
                <a:gd name="T53" fmla="*/ 37 h 99"/>
                <a:gd name="T54" fmla="*/ 18 w 98"/>
                <a:gd name="T55" fmla="*/ 49 h 99"/>
                <a:gd name="T56" fmla="*/ 6 w 98"/>
                <a:gd name="T57" fmla="*/ 49 h 99"/>
                <a:gd name="T58" fmla="*/ 6 w 98"/>
                <a:gd name="T59" fmla="*/ 37 h 99"/>
                <a:gd name="T60" fmla="*/ 6 w 98"/>
                <a:gd name="T61" fmla="*/ 62 h 99"/>
                <a:gd name="T62" fmla="*/ 18 w 98"/>
                <a:gd name="T63" fmla="*/ 62 h 99"/>
                <a:gd name="T64" fmla="*/ 18 w 98"/>
                <a:gd name="T65" fmla="*/ 74 h 99"/>
                <a:gd name="T66" fmla="*/ 6 w 98"/>
                <a:gd name="T67" fmla="*/ 74 h 99"/>
                <a:gd name="T68" fmla="*/ 6 w 98"/>
                <a:gd name="T69" fmla="*/ 62 h 99"/>
                <a:gd name="T70" fmla="*/ 55 w 98"/>
                <a:gd name="T71" fmla="*/ 31 h 99"/>
                <a:gd name="T72" fmla="*/ 98 w 98"/>
                <a:gd name="T73" fmla="*/ 31 h 99"/>
                <a:gd name="T74" fmla="*/ 98 w 98"/>
                <a:gd name="T75" fmla="*/ 37 h 99"/>
                <a:gd name="T76" fmla="*/ 55 w 98"/>
                <a:gd name="T77" fmla="*/ 37 h 99"/>
                <a:gd name="T78" fmla="*/ 55 w 98"/>
                <a:gd name="T79" fmla="*/ 31 h 99"/>
                <a:gd name="T80" fmla="*/ 55 w 98"/>
                <a:gd name="T81" fmla="*/ 99 h 99"/>
                <a:gd name="T82" fmla="*/ 67 w 98"/>
                <a:gd name="T83" fmla="*/ 99 h 99"/>
                <a:gd name="T84" fmla="*/ 67 w 98"/>
                <a:gd name="T85" fmla="*/ 74 h 99"/>
                <a:gd name="T86" fmla="*/ 86 w 98"/>
                <a:gd name="T87" fmla="*/ 74 h 99"/>
                <a:gd name="T88" fmla="*/ 86 w 98"/>
                <a:gd name="T89" fmla="*/ 99 h 99"/>
                <a:gd name="T90" fmla="*/ 98 w 98"/>
                <a:gd name="T91" fmla="*/ 99 h 99"/>
                <a:gd name="T92" fmla="*/ 98 w 98"/>
                <a:gd name="T93" fmla="*/ 43 h 99"/>
                <a:gd name="T94" fmla="*/ 55 w 98"/>
                <a:gd name="T95" fmla="*/ 43 h 99"/>
                <a:gd name="T96" fmla="*/ 55 w 98"/>
                <a:gd name="T97" fmla="*/ 99 h 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98" h="99">
                  <a:moveTo>
                    <a:pt x="0" y="99"/>
                  </a:moveTo>
                  <a:lnTo>
                    <a:pt x="49" y="99"/>
                  </a:lnTo>
                  <a:lnTo>
                    <a:pt x="49" y="0"/>
                  </a:lnTo>
                  <a:lnTo>
                    <a:pt x="0" y="0"/>
                  </a:lnTo>
                  <a:lnTo>
                    <a:pt x="0" y="99"/>
                  </a:lnTo>
                  <a:close/>
                  <a:moveTo>
                    <a:pt x="31" y="13"/>
                  </a:moveTo>
                  <a:lnTo>
                    <a:pt x="43" y="13"/>
                  </a:lnTo>
                  <a:lnTo>
                    <a:pt x="43" y="25"/>
                  </a:lnTo>
                  <a:lnTo>
                    <a:pt x="31" y="25"/>
                  </a:lnTo>
                  <a:lnTo>
                    <a:pt x="31" y="13"/>
                  </a:lnTo>
                  <a:close/>
                  <a:moveTo>
                    <a:pt x="31" y="37"/>
                  </a:moveTo>
                  <a:lnTo>
                    <a:pt x="43" y="37"/>
                  </a:lnTo>
                  <a:lnTo>
                    <a:pt x="43" y="49"/>
                  </a:lnTo>
                  <a:lnTo>
                    <a:pt x="31" y="49"/>
                  </a:lnTo>
                  <a:lnTo>
                    <a:pt x="31" y="37"/>
                  </a:lnTo>
                  <a:close/>
                  <a:moveTo>
                    <a:pt x="31" y="62"/>
                  </a:moveTo>
                  <a:lnTo>
                    <a:pt x="43" y="62"/>
                  </a:lnTo>
                  <a:lnTo>
                    <a:pt x="43" y="74"/>
                  </a:lnTo>
                  <a:lnTo>
                    <a:pt x="31" y="74"/>
                  </a:lnTo>
                  <a:lnTo>
                    <a:pt x="31" y="62"/>
                  </a:lnTo>
                  <a:close/>
                  <a:moveTo>
                    <a:pt x="6" y="13"/>
                  </a:moveTo>
                  <a:lnTo>
                    <a:pt x="18" y="13"/>
                  </a:lnTo>
                  <a:lnTo>
                    <a:pt x="18" y="25"/>
                  </a:lnTo>
                  <a:lnTo>
                    <a:pt x="6" y="25"/>
                  </a:lnTo>
                  <a:lnTo>
                    <a:pt x="6" y="13"/>
                  </a:lnTo>
                  <a:close/>
                  <a:moveTo>
                    <a:pt x="6" y="37"/>
                  </a:moveTo>
                  <a:lnTo>
                    <a:pt x="18" y="37"/>
                  </a:lnTo>
                  <a:lnTo>
                    <a:pt x="18" y="49"/>
                  </a:lnTo>
                  <a:lnTo>
                    <a:pt x="6" y="49"/>
                  </a:lnTo>
                  <a:lnTo>
                    <a:pt x="6" y="37"/>
                  </a:lnTo>
                  <a:close/>
                  <a:moveTo>
                    <a:pt x="6" y="62"/>
                  </a:moveTo>
                  <a:lnTo>
                    <a:pt x="18" y="62"/>
                  </a:lnTo>
                  <a:lnTo>
                    <a:pt x="18" y="74"/>
                  </a:lnTo>
                  <a:lnTo>
                    <a:pt x="6" y="74"/>
                  </a:lnTo>
                  <a:lnTo>
                    <a:pt x="6" y="62"/>
                  </a:lnTo>
                  <a:close/>
                  <a:moveTo>
                    <a:pt x="55" y="31"/>
                  </a:moveTo>
                  <a:lnTo>
                    <a:pt x="98" y="31"/>
                  </a:lnTo>
                  <a:lnTo>
                    <a:pt x="98" y="37"/>
                  </a:lnTo>
                  <a:lnTo>
                    <a:pt x="55" y="37"/>
                  </a:lnTo>
                  <a:lnTo>
                    <a:pt x="55" y="31"/>
                  </a:lnTo>
                  <a:close/>
                  <a:moveTo>
                    <a:pt x="55" y="99"/>
                  </a:moveTo>
                  <a:lnTo>
                    <a:pt x="67" y="99"/>
                  </a:lnTo>
                  <a:lnTo>
                    <a:pt x="67" y="74"/>
                  </a:lnTo>
                  <a:lnTo>
                    <a:pt x="86" y="74"/>
                  </a:lnTo>
                  <a:lnTo>
                    <a:pt x="86" y="99"/>
                  </a:lnTo>
                  <a:lnTo>
                    <a:pt x="98" y="99"/>
                  </a:lnTo>
                  <a:lnTo>
                    <a:pt x="98" y="43"/>
                  </a:lnTo>
                  <a:lnTo>
                    <a:pt x="55" y="43"/>
                  </a:lnTo>
                  <a:lnTo>
                    <a:pt x="55" y="9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5" name="Freeform 114">
              <a:extLst>
                <a:ext uri="{FF2B5EF4-FFF2-40B4-BE49-F238E27FC236}">
                  <a16:creationId xmlns:a16="http://schemas.microsoft.com/office/drawing/2014/main" id="{D0E9C66C-9BD1-4065-BB3E-C6EDD4410D6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07" y="1634"/>
              <a:ext cx="56" cy="59"/>
            </a:xfrm>
            <a:custGeom>
              <a:avLst/>
              <a:gdLst>
                <a:gd name="T0" fmla="*/ 43 w 46"/>
                <a:gd name="T1" fmla="*/ 28 h 48"/>
                <a:gd name="T2" fmla="*/ 46 w 46"/>
                <a:gd name="T3" fmla="*/ 16 h 48"/>
                <a:gd name="T4" fmla="*/ 41 w 46"/>
                <a:gd name="T5" fmla="*/ 8 h 48"/>
                <a:gd name="T6" fmla="*/ 37 w 46"/>
                <a:gd name="T7" fmla="*/ 9 h 48"/>
                <a:gd name="T8" fmla="*/ 28 w 46"/>
                <a:gd name="T9" fmla="*/ 0 h 48"/>
                <a:gd name="T10" fmla="*/ 18 w 46"/>
                <a:gd name="T11" fmla="*/ 0 h 48"/>
                <a:gd name="T12" fmla="*/ 17 w 46"/>
                <a:gd name="T13" fmla="*/ 4 h 48"/>
                <a:gd name="T14" fmla="*/ 4 w 46"/>
                <a:gd name="T15" fmla="*/ 8 h 48"/>
                <a:gd name="T16" fmla="*/ 0 w 46"/>
                <a:gd name="T17" fmla="*/ 16 h 48"/>
                <a:gd name="T18" fmla="*/ 3 w 46"/>
                <a:gd name="T19" fmla="*/ 19 h 48"/>
                <a:gd name="T20" fmla="*/ 0 w 46"/>
                <a:gd name="T21" fmla="*/ 32 h 48"/>
                <a:gd name="T22" fmla="*/ 4 w 46"/>
                <a:gd name="T23" fmla="*/ 40 h 48"/>
                <a:gd name="T24" fmla="*/ 9 w 46"/>
                <a:gd name="T25" fmla="*/ 39 h 48"/>
                <a:gd name="T26" fmla="*/ 18 w 46"/>
                <a:gd name="T27" fmla="*/ 48 h 48"/>
                <a:gd name="T28" fmla="*/ 28 w 46"/>
                <a:gd name="T29" fmla="*/ 48 h 48"/>
                <a:gd name="T30" fmla="*/ 29 w 46"/>
                <a:gd name="T31" fmla="*/ 43 h 48"/>
                <a:gd name="T32" fmla="*/ 41 w 46"/>
                <a:gd name="T33" fmla="*/ 40 h 48"/>
                <a:gd name="T34" fmla="*/ 46 w 46"/>
                <a:gd name="T35" fmla="*/ 32 h 48"/>
                <a:gd name="T36" fmla="*/ 43 w 46"/>
                <a:gd name="T37" fmla="*/ 28 h 48"/>
                <a:gd name="T38" fmla="*/ 23 w 46"/>
                <a:gd name="T39" fmla="*/ 34 h 48"/>
                <a:gd name="T40" fmla="*/ 13 w 46"/>
                <a:gd name="T41" fmla="*/ 24 h 48"/>
                <a:gd name="T42" fmla="*/ 23 w 46"/>
                <a:gd name="T43" fmla="*/ 14 h 48"/>
                <a:gd name="T44" fmla="*/ 33 w 46"/>
                <a:gd name="T45" fmla="*/ 24 h 48"/>
                <a:gd name="T46" fmla="*/ 23 w 46"/>
                <a:gd name="T47" fmla="*/ 3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46" h="48">
                  <a:moveTo>
                    <a:pt x="43" y="28"/>
                  </a:moveTo>
                  <a:cubicBezTo>
                    <a:pt x="40" y="24"/>
                    <a:pt x="42" y="18"/>
                    <a:pt x="46" y="16"/>
                  </a:cubicBezTo>
                  <a:cubicBezTo>
                    <a:pt x="41" y="8"/>
                    <a:pt x="41" y="8"/>
                    <a:pt x="41" y="8"/>
                  </a:cubicBezTo>
                  <a:cubicBezTo>
                    <a:pt x="40" y="8"/>
                    <a:pt x="39" y="9"/>
                    <a:pt x="37" y="9"/>
                  </a:cubicBezTo>
                  <a:cubicBezTo>
                    <a:pt x="32" y="9"/>
                    <a:pt x="28" y="5"/>
                    <a:pt x="28" y="0"/>
                  </a:cubicBezTo>
                  <a:cubicBezTo>
                    <a:pt x="18" y="0"/>
                    <a:pt x="18" y="0"/>
                    <a:pt x="18" y="0"/>
                  </a:cubicBezTo>
                  <a:cubicBezTo>
                    <a:pt x="18" y="1"/>
                    <a:pt x="18" y="3"/>
                    <a:pt x="17" y="4"/>
                  </a:cubicBezTo>
                  <a:cubicBezTo>
                    <a:pt x="14" y="9"/>
                    <a:pt x="9" y="10"/>
                    <a:pt x="4" y="8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1" y="17"/>
                    <a:pt x="2" y="18"/>
                    <a:pt x="3" y="19"/>
                  </a:cubicBezTo>
                  <a:cubicBezTo>
                    <a:pt x="6" y="24"/>
                    <a:pt x="4" y="29"/>
                    <a:pt x="0" y="32"/>
                  </a:cubicBezTo>
                  <a:cubicBezTo>
                    <a:pt x="4" y="40"/>
                    <a:pt x="4" y="40"/>
                    <a:pt x="4" y="40"/>
                  </a:cubicBezTo>
                  <a:cubicBezTo>
                    <a:pt x="6" y="39"/>
                    <a:pt x="7" y="39"/>
                    <a:pt x="9" y="39"/>
                  </a:cubicBezTo>
                  <a:cubicBezTo>
                    <a:pt x="14" y="39"/>
                    <a:pt x="18" y="43"/>
                    <a:pt x="18" y="48"/>
                  </a:cubicBezTo>
                  <a:cubicBezTo>
                    <a:pt x="28" y="48"/>
                    <a:pt x="28" y="48"/>
                    <a:pt x="28" y="48"/>
                  </a:cubicBezTo>
                  <a:cubicBezTo>
                    <a:pt x="28" y="46"/>
                    <a:pt x="28" y="45"/>
                    <a:pt x="29" y="43"/>
                  </a:cubicBezTo>
                  <a:cubicBezTo>
                    <a:pt x="31" y="39"/>
                    <a:pt x="37" y="38"/>
                    <a:pt x="41" y="40"/>
                  </a:cubicBezTo>
                  <a:cubicBezTo>
                    <a:pt x="46" y="32"/>
                    <a:pt x="46" y="32"/>
                    <a:pt x="46" y="32"/>
                  </a:cubicBezTo>
                  <a:cubicBezTo>
                    <a:pt x="45" y="31"/>
                    <a:pt x="44" y="30"/>
                    <a:pt x="43" y="28"/>
                  </a:cubicBezTo>
                  <a:close/>
                  <a:moveTo>
                    <a:pt x="23" y="34"/>
                  </a:moveTo>
                  <a:cubicBezTo>
                    <a:pt x="18" y="34"/>
                    <a:pt x="13" y="29"/>
                    <a:pt x="13" y="24"/>
                  </a:cubicBezTo>
                  <a:cubicBezTo>
                    <a:pt x="13" y="18"/>
                    <a:pt x="18" y="14"/>
                    <a:pt x="23" y="14"/>
                  </a:cubicBezTo>
                  <a:cubicBezTo>
                    <a:pt x="28" y="14"/>
                    <a:pt x="33" y="18"/>
                    <a:pt x="33" y="24"/>
                  </a:cubicBezTo>
                  <a:cubicBezTo>
                    <a:pt x="33" y="29"/>
                    <a:pt x="28" y="34"/>
                    <a:pt x="23" y="3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6" name="Freeform 115">
              <a:extLst>
                <a:ext uri="{FF2B5EF4-FFF2-40B4-BE49-F238E27FC236}">
                  <a16:creationId xmlns:a16="http://schemas.microsoft.com/office/drawing/2014/main" id="{53D131E9-BD03-4681-A3AB-2F0A39D3119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17" y="1628"/>
              <a:ext cx="90" cy="102"/>
            </a:xfrm>
            <a:custGeom>
              <a:avLst/>
              <a:gdLst>
                <a:gd name="T0" fmla="*/ 58 w 74"/>
                <a:gd name="T1" fmla="*/ 25 h 83"/>
                <a:gd name="T2" fmla="*/ 62 w 74"/>
                <a:gd name="T3" fmla="*/ 21 h 83"/>
                <a:gd name="T4" fmla="*/ 68 w 74"/>
                <a:gd name="T5" fmla="*/ 12 h 83"/>
                <a:gd name="T6" fmla="*/ 65 w 74"/>
                <a:gd name="T7" fmla="*/ 2 h 83"/>
                <a:gd name="T8" fmla="*/ 58 w 74"/>
                <a:gd name="T9" fmla="*/ 0 h 83"/>
                <a:gd name="T10" fmla="*/ 46 w 74"/>
                <a:gd name="T11" fmla="*/ 5 h 83"/>
                <a:gd name="T12" fmla="*/ 36 w 74"/>
                <a:gd name="T13" fmla="*/ 23 h 83"/>
                <a:gd name="T14" fmla="*/ 27 w 74"/>
                <a:gd name="T15" fmla="*/ 6 h 83"/>
                <a:gd name="T16" fmla="*/ 18 w 74"/>
                <a:gd name="T17" fmla="*/ 2 h 83"/>
                <a:gd name="T18" fmla="*/ 11 w 74"/>
                <a:gd name="T19" fmla="*/ 5 h 83"/>
                <a:gd name="T20" fmla="*/ 12 w 74"/>
                <a:gd name="T21" fmla="*/ 21 h 83"/>
                <a:gd name="T22" fmla="*/ 18 w 74"/>
                <a:gd name="T23" fmla="*/ 25 h 83"/>
                <a:gd name="T24" fmla="*/ 0 w 74"/>
                <a:gd name="T25" fmla="*/ 25 h 83"/>
                <a:gd name="T26" fmla="*/ 0 w 74"/>
                <a:gd name="T27" fmla="*/ 46 h 83"/>
                <a:gd name="T28" fmla="*/ 5 w 74"/>
                <a:gd name="T29" fmla="*/ 46 h 83"/>
                <a:gd name="T30" fmla="*/ 5 w 74"/>
                <a:gd name="T31" fmla="*/ 83 h 83"/>
                <a:gd name="T32" fmla="*/ 68 w 74"/>
                <a:gd name="T33" fmla="*/ 83 h 83"/>
                <a:gd name="T34" fmla="*/ 68 w 74"/>
                <a:gd name="T35" fmla="*/ 46 h 83"/>
                <a:gd name="T36" fmla="*/ 74 w 74"/>
                <a:gd name="T37" fmla="*/ 46 h 83"/>
                <a:gd name="T38" fmla="*/ 74 w 74"/>
                <a:gd name="T39" fmla="*/ 25 h 83"/>
                <a:gd name="T40" fmla="*/ 58 w 74"/>
                <a:gd name="T41" fmla="*/ 25 h 83"/>
                <a:gd name="T42" fmla="*/ 50 w 74"/>
                <a:gd name="T43" fmla="*/ 9 h 83"/>
                <a:gd name="T44" fmla="*/ 58 w 74"/>
                <a:gd name="T45" fmla="*/ 6 h 83"/>
                <a:gd name="T46" fmla="*/ 61 w 74"/>
                <a:gd name="T47" fmla="*/ 7 h 83"/>
                <a:gd name="T48" fmla="*/ 58 w 74"/>
                <a:gd name="T49" fmla="*/ 17 h 83"/>
                <a:gd name="T50" fmla="*/ 46 w 74"/>
                <a:gd name="T51" fmla="*/ 25 h 83"/>
                <a:gd name="T52" fmla="*/ 41 w 74"/>
                <a:gd name="T53" fmla="*/ 25 h 83"/>
                <a:gd name="T54" fmla="*/ 50 w 74"/>
                <a:gd name="T55" fmla="*/ 9 h 83"/>
                <a:gd name="T56" fmla="*/ 14 w 74"/>
                <a:gd name="T57" fmla="*/ 12 h 83"/>
                <a:gd name="T58" fmla="*/ 15 w 74"/>
                <a:gd name="T59" fmla="*/ 9 h 83"/>
                <a:gd name="T60" fmla="*/ 18 w 74"/>
                <a:gd name="T61" fmla="*/ 8 h 83"/>
                <a:gd name="T62" fmla="*/ 18 w 74"/>
                <a:gd name="T63" fmla="*/ 8 h 83"/>
                <a:gd name="T64" fmla="*/ 23 w 74"/>
                <a:gd name="T65" fmla="*/ 10 h 83"/>
                <a:gd name="T66" fmla="*/ 29 w 74"/>
                <a:gd name="T67" fmla="*/ 23 h 83"/>
                <a:gd name="T68" fmla="*/ 29 w 74"/>
                <a:gd name="T69" fmla="*/ 23 h 83"/>
                <a:gd name="T70" fmla="*/ 29 w 74"/>
                <a:gd name="T71" fmla="*/ 23 h 83"/>
                <a:gd name="T72" fmla="*/ 16 w 74"/>
                <a:gd name="T73" fmla="*/ 16 h 83"/>
                <a:gd name="T74" fmla="*/ 14 w 74"/>
                <a:gd name="T75" fmla="*/ 12 h 83"/>
                <a:gd name="T76" fmla="*/ 32 w 74"/>
                <a:gd name="T77" fmla="*/ 78 h 83"/>
                <a:gd name="T78" fmla="*/ 11 w 74"/>
                <a:gd name="T79" fmla="*/ 78 h 83"/>
                <a:gd name="T80" fmla="*/ 11 w 74"/>
                <a:gd name="T81" fmla="*/ 43 h 83"/>
                <a:gd name="T82" fmla="*/ 32 w 74"/>
                <a:gd name="T83" fmla="*/ 43 h 83"/>
                <a:gd name="T84" fmla="*/ 32 w 74"/>
                <a:gd name="T85" fmla="*/ 78 h 83"/>
                <a:gd name="T86" fmla="*/ 32 w 74"/>
                <a:gd name="T87" fmla="*/ 41 h 83"/>
                <a:gd name="T88" fmla="*/ 5 w 74"/>
                <a:gd name="T89" fmla="*/ 41 h 83"/>
                <a:gd name="T90" fmla="*/ 5 w 74"/>
                <a:gd name="T91" fmla="*/ 30 h 83"/>
                <a:gd name="T92" fmla="*/ 32 w 74"/>
                <a:gd name="T93" fmla="*/ 30 h 83"/>
                <a:gd name="T94" fmla="*/ 32 w 74"/>
                <a:gd name="T95" fmla="*/ 41 h 83"/>
                <a:gd name="T96" fmla="*/ 63 w 74"/>
                <a:gd name="T97" fmla="*/ 78 h 83"/>
                <a:gd name="T98" fmla="*/ 42 w 74"/>
                <a:gd name="T99" fmla="*/ 78 h 83"/>
                <a:gd name="T100" fmla="*/ 42 w 74"/>
                <a:gd name="T101" fmla="*/ 43 h 83"/>
                <a:gd name="T102" fmla="*/ 63 w 74"/>
                <a:gd name="T103" fmla="*/ 43 h 83"/>
                <a:gd name="T104" fmla="*/ 63 w 74"/>
                <a:gd name="T105" fmla="*/ 78 h 83"/>
                <a:gd name="T106" fmla="*/ 68 w 74"/>
                <a:gd name="T107" fmla="*/ 41 h 83"/>
                <a:gd name="T108" fmla="*/ 42 w 74"/>
                <a:gd name="T109" fmla="*/ 41 h 83"/>
                <a:gd name="T110" fmla="*/ 42 w 74"/>
                <a:gd name="T111" fmla="*/ 30 h 83"/>
                <a:gd name="T112" fmla="*/ 68 w 74"/>
                <a:gd name="T113" fmla="*/ 30 h 83"/>
                <a:gd name="T114" fmla="*/ 68 w 74"/>
                <a:gd name="T115" fmla="*/ 4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74" h="83">
                  <a:moveTo>
                    <a:pt x="58" y="25"/>
                  </a:moveTo>
                  <a:cubicBezTo>
                    <a:pt x="60" y="24"/>
                    <a:pt x="61" y="23"/>
                    <a:pt x="62" y="21"/>
                  </a:cubicBezTo>
                  <a:cubicBezTo>
                    <a:pt x="65" y="19"/>
                    <a:pt x="67" y="15"/>
                    <a:pt x="68" y="12"/>
                  </a:cubicBezTo>
                  <a:cubicBezTo>
                    <a:pt x="68" y="8"/>
                    <a:pt x="67" y="5"/>
                    <a:pt x="65" y="2"/>
                  </a:cubicBezTo>
                  <a:cubicBezTo>
                    <a:pt x="63" y="1"/>
                    <a:pt x="61" y="0"/>
                    <a:pt x="58" y="0"/>
                  </a:cubicBezTo>
                  <a:cubicBezTo>
                    <a:pt x="54" y="0"/>
                    <a:pt x="49" y="2"/>
                    <a:pt x="46" y="5"/>
                  </a:cubicBezTo>
                  <a:cubicBezTo>
                    <a:pt x="41" y="10"/>
                    <a:pt x="37" y="18"/>
                    <a:pt x="36" y="23"/>
                  </a:cubicBezTo>
                  <a:cubicBezTo>
                    <a:pt x="34" y="18"/>
                    <a:pt x="32" y="11"/>
                    <a:pt x="27" y="6"/>
                  </a:cubicBezTo>
                  <a:cubicBezTo>
                    <a:pt x="24" y="3"/>
                    <a:pt x="21" y="2"/>
                    <a:pt x="18" y="2"/>
                  </a:cubicBezTo>
                  <a:cubicBezTo>
                    <a:pt x="15" y="2"/>
                    <a:pt x="13" y="3"/>
                    <a:pt x="11" y="5"/>
                  </a:cubicBezTo>
                  <a:cubicBezTo>
                    <a:pt x="7" y="9"/>
                    <a:pt x="7" y="16"/>
                    <a:pt x="12" y="21"/>
                  </a:cubicBezTo>
                  <a:cubicBezTo>
                    <a:pt x="14" y="22"/>
                    <a:pt x="16" y="24"/>
                    <a:pt x="18" y="25"/>
                  </a:cubicBezTo>
                  <a:cubicBezTo>
                    <a:pt x="0" y="25"/>
                    <a:pt x="0" y="25"/>
                    <a:pt x="0" y="25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5" y="46"/>
                    <a:pt x="5" y="46"/>
                    <a:pt x="5" y="46"/>
                  </a:cubicBezTo>
                  <a:cubicBezTo>
                    <a:pt x="5" y="83"/>
                    <a:pt x="5" y="83"/>
                    <a:pt x="5" y="83"/>
                  </a:cubicBezTo>
                  <a:cubicBezTo>
                    <a:pt x="68" y="83"/>
                    <a:pt x="68" y="83"/>
                    <a:pt x="68" y="83"/>
                  </a:cubicBezTo>
                  <a:cubicBezTo>
                    <a:pt x="68" y="46"/>
                    <a:pt x="68" y="46"/>
                    <a:pt x="68" y="46"/>
                  </a:cubicBezTo>
                  <a:cubicBezTo>
                    <a:pt x="74" y="46"/>
                    <a:pt x="74" y="46"/>
                    <a:pt x="74" y="46"/>
                  </a:cubicBezTo>
                  <a:cubicBezTo>
                    <a:pt x="74" y="25"/>
                    <a:pt x="74" y="25"/>
                    <a:pt x="74" y="25"/>
                  </a:cubicBezTo>
                  <a:lnTo>
                    <a:pt x="58" y="25"/>
                  </a:lnTo>
                  <a:close/>
                  <a:moveTo>
                    <a:pt x="50" y="9"/>
                  </a:moveTo>
                  <a:cubicBezTo>
                    <a:pt x="52" y="7"/>
                    <a:pt x="55" y="6"/>
                    <a:pt x="58" y="6"/>
                  </a:cubicBezTo>
                  <a:cubicBezTo>
                    <a:pt x="59" y="6"/>
                    <a:pt x="60" y="6"/>
                    <a:pt x="61" y="7"/>
                  </a:cubicBezTo>
                  <a:cubicBezTo>
                    <a:pt x="63" y="9"/>
                    <a:pt x="62" y="14"/>
                    <a:pt x="58" y="17"/>
                  </a:cubicBezTo>
                  <a:cubicBezTo>
                    <a:pt x="55" y="21"/>
                    <a:pt x="50" y="23"/>
                    <a:pt x="46" y="25"/>
                  </a:cubicBezTo>
                  <a:cubicBezTo>
                    <a:pt x="41" y="25"/>
                    <a:pt x="41" y="25"/>
                    <a:pt x="41" y="25"/>
                  </a:cubicBezTo>
                  <a:cubicBezTo>
                    <a:pt x="43" y="20"/>
                    <a:pt x="46" y="14"/>
                    <a:pt x="50" y="9"/>
                  </a:cubicBezTo>
                  <a:close/>
                  <a:moveTo>
                    <a:pt x="14" y="12"/>
                  </a:moveTo>
                  <a:cubicBezTo>
                    <a:pt x="14" y="11"/>
                    <a:pt x="14" y="10"/>
                    <a:pt x="15" y="9"/>
                  </a:cubicBezTo>
                  <a:cubicBezTo>
                    <a:pt x="16" y="8"/>
                    <a:pt x="17" y="8"/>
                    <a:pt x="18" y="8"/>
                  </a:cubicBezTo>
                  <a:cubicBezTo>
                    <a:pt x="18" y="8"/>
                    <a:pt x="18" y="8"/>
                    <a:pt x="18" y="8"/>
                  </a:cubicBezTo>
                  <a:cubicBezTo>
                    <a:pt x="19" y="8"/>
                    <a:pt x="21" y="9"/>
                    <a:pt x="23" y="10"/>
                  </a:cubicBezTo>
                  <a:cubicBezTo>
                    <a:pt x="25" y="13"/>
                    <a:pt x="28" y="17"/>
                    <a:pt x="29" y="23"/>
                  </a:cubicBezTo>
                  <a:cubicBezTo>
                    <a:pt x="29" y="23"/>
                    <a:pt x="29" y="23"/>
                    <a:pt x="29" y="23"/>
                  </a:cubicBezTo>
                  <a:cubicBezTo>
                    <a:pt x="29" y="23"/>
                    <a:pt x="29" y="23"/>
                    <a:pt x="29" y="23"/>
                  </a:cubicBezTo>
                  <a:cubicBezTo>
                    <a:pt x="23" y="22"/>
                    <a:pt x="19" y="19"/>
                    <a:pt x="16" y="16"/>
                  </a:cubicBezTo>
                  <a:cubicBezTo>
                    <a:pt x="15" y="15"/>
                    <a:pt x="14" y="13"/>
                    <a:pt x="14" y="12"/>
                  </a:cubicBezTo>
                  <a:close/>
                  <a:moveTo>
                    <a:pt x="32" y="78"/>
                  </a:moveTo>
                  <a:cubicBezTo>
                    <a:pt x="11" y="78"/>
                    <a:pt x="11" y="78"/>
                    <a:pt x="11" y="78"/>
                  </a:cubicBezTo>
                  <a:cubicBezTo>
                    <a:pt x="11" y="43"/>
                    <a:pt x="11" y="43"/>
                    <a:pt x="11" y="43"/>
                  </a:cubicBezTo>
                  <a:cubicBezTo>
                    <a:pt x="32" y="43"/>
                    <a:pt x="32" y="43"/>
                    <a:pt x="32" y="43"/>
                  </a:cubicBezTo>
                  <a:lnTo>
                    <a:pt x="32" y="78"/>
                  </a:lnTo>
                  <a:close/>
                  <a:moveTo>
                    <a:pt x="32" y="41"/>
                  </a:moveTo>
                  <a:cubicBezTo>
                    <a:pt x="5" y="41"/>
                    <a:pt x="5" y="41"/>
                    <a:pt x="5" y="41"/>
                  </a:cubicBezTo>
                  <a:cubicBezTo>
                    <a:pt x="5" y="30"/>
                    <a:pt x="5" y="30"/>
                    <a:pt x="5" y="30"/>
                  </a:cubicBezTo>
                  <a:cubicBezTo>
                    <a:pt x="32" y="30"/>
                    <a:pt x="32" y="30"/>
                    <a:pt x="32" y="30"/>
                  </a:cubicBezTo>
                  <a:lnTo>
                    <a:pt x="32" y="41"/>
                  </a:lnTo>
                  <a:close/>
                  <a:moveTo>
                    <a:pt x="63" y="78"/>
                  </a:moveTo>
                  <a:cubicBezTo>
                    <a:pt x="42" y="78"/>
                    <a:pt x="42" y="78"/>
                    <a:pt x="42" y="78"/>
                  </a:cubicBezTo>
                  <a:cubicBezTo>
                    <a:pt x="42" y="43"/>
                    <a:pt x="42" y="43"/>
                    <a:pt x="42" y="43"/>
                  </a:cubicBezTo>
                  <a:cubicBezTo>
                    <a:pt x="63" y="43"/>
                    <a:pt x="63" y="43"/>
                    <a:pt x="63" y="43"/>
                  </a:cubicBezTo>
                  <a:lnTo>
                    <a:pt x="63" y="78"/>
                  </a:lnTo>
                  <a:close/>
                  <a:moveTo>
                    <a:pt x="68" y="41"/>
                  </a:moveTo>
                  <a:cubicBezTo>
                    <a:pt x="42" y="41"/>
                    <a:pt x="42" y="41"/>
                    <a:pt x="42" y="41"/>
                  </a:cubicBezTo>
                  <a:cubicBezTo>
                    <a:pt x="42" y="30"/>
                    <a:pt x="42" y="30"/>
                    <a:pt x="42" y="30"/>
                  </a:cubicBezTo>
                  <a:cubicBezTo>
                    <a:pt x="68" y="30"/>
                    <a:pt x="68" y="30"/>
                    <a:pt x="68" y="30"/>
                  </a:cubicBezTo>
                  <a:lnTo>
                    <a:pt x="68" y="4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7" name="Freeform 116">
              <a:extLst>
                <a:ext uri="{FF2B5EF4-FFF2-40B4-BE49-F238E27FC236}">
                  <a16:creationId xmlns:a16="http://schemas.microsoft.com/office/drawing/2014/main" id="{F09A3E11-059F-45F5-BA95-C25EACA6ED9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85" y="1992"/>
              <a:ext cx="42" cy="79"/>
            </a:xfrm>
            <a:custGeom>
              <a:avLst/>
              <a:gdLst>
                <a:gd name="T0" fmla="*/ 23 w 34"/>
                <a:gd name="T1" fmla="*/ 64 h 65"/>
                <a:gd name="T2" fmla="*/ 23 w 34"/>
                <a:gd name="T3" fmla="*/ 64 h 65"/>
                <a:gd name="T4" fmla="*/ 33 w 34"/>
                <a:gd name="T5" fmla="*/ 49 h 65"/>
                <a:gd name="T6" fmla="*/ 30 w 34"/>
                <a:gd name="T7" fmla="*/ 34 h 65"/>
                <a:gd name="T8" fmla="*/ 15 w 34"/>
                <a:gd name="T9" fmla="*/ 24 h 65"/>
                <a:gd name="T10" fmla="*/ 15 w 34"/>
                <a:gd name="T11" fmla="*/ 24 h 65"/>
                <a:gd name="T12" fmla="*/ 14 w 34"/>
                <a:gd name="T13" fmla="*/ 25 h 65"/>
                <a:gd name="T14" fmla="*/ 15 w 34"/>
                <a:gd name="T15" fmla="*/ 30 h 65"/>
                <a:gd name="T16" fmla="*/ 16 w 34"/>
                <a:gd name="T17" fmla="*/ 30 h 65"/>
                <a:gd name="T18" fmla="*/ 17 w 34"/>
                <a:gd name="T19" fmla="*/ 30 h 65"/>
                <a:gd name="T20" fmla="*/ 24 w 34"/>
                <a:gd name="T21" fmla="*/ 35 h 65"/>
                <a:gd name="T22" fmla="*/ 27 w 34"/>
                <a:gd name="T23" fmla="*/ 51 h 65"/>
                <a:gd name="T24" fmla="*/ 22 w 34"/>
                <a:gd name="T25" fmla="*/ 58 h 65"/>
                <a:gd name="T26" fmla="*/ 22 w 34"/>
                <a:gd name="T27" fmla="*/ 58 h 65"/>
                <a:gd name="T28" fmla="*/ 14 w 34"/>
                <a:gd name="T29" fmla="*/ 53 h 65"/>
                <a:gd name="T30" fmla="*/ 13 w 34"/>
                <a:gd name="T31" fmla="*/ 46 h 65"/>
                <a:gd name="T32" fmla="*/ 6 w 34"/>
                <a:gd name="T33" fmla="*/ 43 h 65"/>
                <a:gd name="T34" fmla="*/ 8 w 34"/>
                <a:gd name="T35" fmla="*/ 54 h 65"/>
                <a:gd name="T36" fmla="*/ 23 w 34"/>
                <a:gd name="T37" fmla="*/ 64 h 65"/>
                <a:gd name="T38" fmla="*/ 19 w 34"/>
                <a:gd name="T39" fmla="*/ 41 h 65"/>
                <a:gd name="T40" fmla="*/ 20 w 34"/>
                <a:gd name="T41" fmla="*/ 41 h 65"/>
                <a:gd name="T42" fmla="*/ 19 w 34"/>
                <a:gd name="T43" fmla="*/ 35 h 65"/>
                <a:gd name="T44" fmla="*/ 18 w 34"/>
                <a:gd name="T45" fmla="*/ 36 h 65"/>
                <a:gd name="T46" fmla="*/ 17 w 34"/>
                <a:gd name="T47" fmla="*/ 36 h 65"/>
                <a:gd name="T48" fmla="*/ 10 w 34"/>
                <a:gd name="T49" fmla="*/ 31 h 65"/>
                <a:gd name="T50" fmla="*/ 7 w 34"/>
                <a:gd name="T51" fmla="*/ 15 h 65"/>
                <a:gd name="T52" fmla="*/ 12 w 34"/>
                <a:gd name="T53" fmla="*/ 7 h 65"/>
                <a:gd name="T54" fmla="*/ 12 w 34"/>
                <a:gd name="T55" fmla="*/ 7 h 65"/>
                <a:gd name="T56" fmla="*/ 20 w 34"/>
                <a:gd name="T57" fmla="*/ 12 h 65"/>
                <a:gd name="T58" fmla="*/ 21 w 34"/>
                <a:gd name="T59" fmla="*/ 19 h 65"/>
                <a:gd name="T60" fmla="*/ 28 w 34"/>
                <a:gd name="T61" fmla="*/ 22 h 65"/>
                <a:gd name="T62" fmla="*/ 26 w 34"/>
                <a:gd name="T63" fmla="*/ 11 h 65"/>
                <a:gd name="T64" fmla="*/ 11 w 34"/>
                <a:gd name="T65" fmla="*/ 2 h 65"/>
                <a:gd name="T66" fmla="*/ 11 w 34"/>
                <a:gd name="T67" fmla="*/ 2 h 65"/>
                <a:gd name="T68" fmla="*/ 1 w 34"/>
                <a:gd name="T69" fmla="*/ 16 h 65"/>
                <a:gd name="T70" fmla="*/ 4 w 34"/>
                <a:gd name="T71" fmla="*/ 32 h 65"/>
                <a:gd name="T72" fmla="*/ 19 w 34"/>
                <a:gd name="T73" fmla="*/ 41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34" h="65">
                  <a:moveTo>
                    <a:pt x="23" y="64"/>
                  </a:moveTo>
                  <a:cubicBezTo>
                    <a:pt x="23" y="64"/>
                    <a:pt x="23" y="64"/>
                    <a:pt x="23" y="64"/>
                  </a:cubicBezTo>
                  <a:cubicBezTo>
                    <a:pt x="30" y="63"/>
                    <a:pt x="34" y="56"/>
                    <a:pt x="33" y="49"/>
                  </a:cubicBezTo>
                  <a:cubicBezTo>
                    <a:pt x="30" y="34"/>
                    <a:pt x="30" y="34"/>
                    <a:pt x="30" y="34"/>
                  </a:cubicBezTo>
                  <a:cubicBezTo>
                    <a:pt x="29" y="27"/>
                    <a:pt x="22" y="23"/>
                    <a:pt x="15" y="24"/>
                  </a:cubicBezTo>
                  <a:cubicBezTo>
                    <a:pt x="15" y="24"/>
                    <a:pt x="15" y="24"/>
                    <a:pt x="15" y="24"/>
                  </a:cubicBezTo>
                  <a:cubicBezTo>
                    <a:pt x="15" y="24"/>
                    <a:pt x="14" y="25"/>
                    <a:pt x="14" y="25"/>
                  </a:cubicBezTo>
                  <a:cubicBezTo>
                    <a:pt x="15" y="30"/>
                    <a:pt x="15" y="30"/>
                    <a:pt x="15" y="30"/>
                  </a:cubicBezTo>
                  <a:cubicBezTo>
                    <a:pt x="15" y="30"/>
                    <a:pt x="16" y="30"/>
                    <a:pt x="16" y="30"/>
                  </a:cubicBezTo>
                  <a:cubicBezTo>
                    <a:pt x="17" y="30"/>
                    <a:pt x="17" y="30"/>
                    <a:pt x="17" y="30"/>
                  </a:cubicBezTo>
                  <a:cubicBezTo>
                    <a:pt x="20" y="29"/>
                    <a:pt x="24" y="31"/>
                    <a:pt x="24" y="35"/>
                  </a:cubicBezTo>
                  <a:cubicBezTo>
                    <a:pt x="27" y="51"/>
                    <a:pt x="27" y="51"/>
                    <a:pt x="27" y="51"/>
                  </a:cubicBezTo>
                  <a:cubicBezTo>
                    <a:pt x="28" y="54"/>
                    <a:pt x="26" y="58"/>
                    <a:pt x="22" y="58"/>
                  </a:cubicBezTo>
                  <a:cubicBezTo>
                    <a:pt x="22" y="58"/>
                    <a:pt x="22" y="58"/>
                    <a:pt x="22" y="58"/>
                  </a:cubicBezTo>
                  <a:cubicBezTo>
                    <a:pt x="18" y="59"/>
                    <a:pt x="15" y="57"/>
                    <a:pt x="14" y="53"/>
                  </a:cubicBezTo>
                  <a:cubicBezTo>
                    <a:pt x="13" y="46"/>
                    <a:pt x="13" y="46"/>
                    <a:pt x="13" y="46"/>
                  </a:cubicBezTo>
                  <a:cubicBezTo>
                    <a:pt x="10" y="46"/>
                    <a:pt x="8" y="45"/>
                    <a:pt x="6" y="43"/>
                  </a:cubicBezTo>
                  <a:cubicBezTo>
                    <a:pt x="8" y="54"/>
                    <a:pt x="8" y="54"/>
                    <a:pt x="8" y="54"/>
                  </a:cubicBezTo>
                  <a:cubicBezTo>
                    <a:pt x="10" y="61"/>
                    <a:pt x="16" y="65"/>
                    <a:pt x="23" y="64"/>
                  </a:cubicBezTo>
                  <a:close/>
                  <a:moveTo>
                    <a:pt x="19" y="41"/>
                  </a:moveTo>
                  <a:cubicBezTo>
                    <a:pt x="19" y="41"/>
                    <a:pt x="20" y="41"/>
                    <a:pt x="20" y="41"/>
                  </a:cubicBezTo>
                  <a:cubicBezTo>
                    <a:pt x="19" y="35"/>
                    <a:pt x="19" y="35"/>
                    <a:pt x="19" y="35"/>
                  </a:cubicBezTo>
                  <a:cubicBezTo>
                    <a:pt x="19" y="36"/>
                    <a:pt x="18" y="36"/>
                    <a:pt x="18" y="36"/>
                  </a:cubicBezTo>
                  <a:cubicBezTo>
                    <a:pt x="17" y="36"/>
                    <a:pt x="17" y="36"/>
                    <a:pt x="17" y="36"/>
                  </a:cubicBezTo>
                  <a:cubicBezTo>
                    <a:pt x="14" y="37"/>
                    <a:pt x="10" y="34"/>
                    <a:pt x="10" y="31"/>
                  </a:cubicBezTo>
                  <a:cubicBezTo>
                    <a:pt x="7" y="15"/>
                    <a:pt x="7" y="15"/>
                    <a:pt x="7" y="15"/>
                  </a:cubicBezTo>
                  <a:cubicBezTo>
                    <a:pt x="6" y="11"/>
                    <a:pt x="8" y="8"/>
                    <a:pt x="12" y="7"/>
                  </a:cubicBezTo>
                  <a:cubicBezTo>
                    <a:pt x="12" y="7"/>
                    <a:pt x="12" y="7"/>
                    <a:pt x="12" y="7"/>
                  </a:cubicBezTo>
                  <a:cubicBezTo>
                    <a:pt x="16" y="6"/>
                    <a:pt x="19" y="9"/>
                    <a:pt x="20" y="12"/>
                  </a:cubicBezTo>
                  <a:cubicBezTo>
                    <a:pt x="21" y="19"/>
                    <a:pt x="21" y="19"/>
                    <a:pt x="21" y="19"/>
                  </a:cubicBezTo>
                  <a:cubicBezTo>
                    <a:pt x="24" y="20"/>
                    <a:pt x="26" y="21"/>
                    <a:pt x="28" y="22"/>
                  </a:cubicBezTo>
                  <a:cubicBezTo>
                    <a:pt x="26" y="11"/>
                    <a:pt x="26" y="11"/>
                    <a:pt x="26" y="11"/>
                  </a:cubicBezTo>
                  <a:cubicBezTo>
                    <a:pt x="24" y="5"/>
                    <a:pt x="18" y="0"/>
                    <a:pt x="11" y="2"/>
                  </a:cubicBezTo>
                  <a:cubicBezTo>
                    <a:pt x="11" y="2"/>
                    <a:pt x="11" y="2"/>
                    <a:pt x="11" y="2"/>
                  </a:cubicBezTo>
                  <a:cubicBezTo>
                    <a:pt x="4" y="3"/>
                    <a:pt x="0" y="10"/>
                    <a:pt x="1" y="16"/>
                  </a:cubicBezTo>
                  <a:cubicBezTo>
                    <a:pt x="4" y="32"/>
                    <a:pt x="4" y="32"/>
                    <a:pt x="4" y="32"/>
                  </a:cubicBezTo>
                  <a:cubicBezTo>
                    <a:pt x="5" y="38"/>
                    <a:pt x="12" y="43"/>
                    <a:pt x="19" y="4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8" name="Freeform 117">
              <a:extLst>
                <a:ext uri="{FF2B5EF4-FFF2-40B4-BE49-F238E27FC236}">
                  <a16:creationId xmlns:a16="http://schemas.microsoft.com/office/drawing/2014/main" id="{55182ADD-990D-44C6-AB2A-73DC64A167BA}"/>
                </a:ext>
              </a:extLst>
            </p:cNvPr>
            <p:cNvSpPr>
              <a:spLocks/>
            </p:cNvSpPr>
            <p:nvPr/>
          </p:nvSpPr>
          <p:spPr bwMode="auto">
            <a:xfrm>
              <a:off x="3315" y="1226"/>
              <a:ext cx="113" cy="113"/>
            </a:xfrm>
            <a:custGeom>
              <a:avLst/>
              <a:gdLst>
                <a:gd name="T0" fmla="*/ 29 w 92"/>
                <a:gd name="T1" fmla="*/ 17 h 92"/>
                <a:gd name="T2" fmla="*/ 92 w 92"/>
                <a:gd name="T3" fmla="*/ 0 h 92"/>
                <a:gd name="T4" fmla="*/ 92 w 92"/>
                <a:gd name="T5" fmla="*/ 6 h 92"/>
                <a:gd name="T6" fmla="*/ 92 w 92"/>
                <a:gd name="T7" fmla="*/ 17 h 92"/>
                <a:gd name="T8" fmla="*/ 92 w 92"/>
                <a:gd name="T9" fmla="*/ 66 h 92"/>
                <a:gd name="T10" fmla="*/ 72 w 92"/>
                <a:gd name="T11" fmla="*/ 80 h 92"/>
                <a:gd name="T12" fmla="*/ 52 w 92"/>
                <a:gd name="T13" fmla="*/ 66 h 92"/>
                <a:gd name="T14" fmla="*/ 72 w 92"/>
                <a:gd name="T15" fmla="*/ 52 h 92"/>
                <a:gd name="T16" fmla="*/ 81 w 92"/>
                <a:gd name="T17" fmla="*/ 53 h 92"/>
                <a:gd name="T18" fmla="*/ 81 w 92"/>
                <a:gd name="T19" fmla="*/ 23 h 92"/>
                <a:gd name="T20" fmla="*/ 41 w 92"/>
                <a:gd name="T21" fmla="*/ 34 h 92"/>
                <a:gd name="T22" fmla="*/ 41 w 92"/>
                <a:gd name="T23" fmla="*/ 77 h 92"/>
                <a:gd name="T24" fmla="*/ 21 w 92"/>
                <a:gd name="T25" fmla="*/ 92 h 92"/>
                <a:gd name="T26" fmla="*/ 0 w 92"/>
                <a:gd name="T27" fmla="*/ 77 h 92"/>
                <a:gd name="T28" fmla="*/ 21 w 92"/>
                <a:gd name="T29" fmla="*/ 63 h 92"/>
                <a:gd name="T30" fmla="*/ 29 w 92"/>
                <a:gd name="T31" fmla="*/ 64 h 92"/>
                <a:gd name="T32" fmla="*/ 29 w 92"/>
                <a:gd name="T33" fmla="*/ 34 h 92"/>
                <a:gd name="T34" fmla="*/ 29 w 92"/>
                <a:gd name="T35" fmla="*/ 17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92" h="92">
                  <a:moveTo>
                    <a:pt x="29" y="17"/>
                  </a:moveTo>
                  <a:cubicBezTo>
                    <a:pt x="92" y="0"/>
                    <a:pt x="92" y="0"/>
                    <a:pt x="92" y="0"/>
                  </a:cubicBezTo>
                  <a:cubicBezTo>
                    <a:pt x="92" y="6"/>
                    <a:pt x="92" y="6"/>
                    <a:pt x="92" y="6"/>
                  </a:cubicBezTo>
                  <a:cubicBezTo>
                    <a:pt x="92" y="17"/>
                    <a:pt x="92" y="17"/>
                    <a:pt x="92" y="17"/>
                  </a:cubicBezTo>
                  <a:cubicBezTo>
                    <a:pt x="92" y="66"/>
                    <a:pt x="92" y="66"/>
                    <a:pt x="92" y="66"/>
                  </a:cubicBezTo>
                  <a:cubicBezTo>
                    <a:pt x="92" y="74"/>
                    <a:pt x="83" y="80"/>
                    <a:pt x="72" y="80"/>
                  </a:cubicBezTo>
                  <a:cubicBezTo>
                    <a:pt x="61" y="80"/>
                    <a:pt x="52" y="74"/>
                    <a:pt x="52" y="66"/>
                  </a:cubicBezTo>
                  <a:cubicBezTo>
                    <a:pt x="52" y="58"/>
                    <a:pt x="61" y="52"/>
                    <a:pt x="72" y="52"/>
                  </a:cubicBezTo>
                  <a:cubicBezTo>
                    <a:pt x="75" y="52"/>
                    <a:pt x="78" y="52"/>
                    <a:pt x="81" y="53"/>
                  </a:cubicBezTo>
                  <a:cubicBezTo>
                    <a:pt x="81" y="23"/>
                    <a:pt x="81" y="23"/>
                    <a:pt x="81" y="23"/>
                  </a:cubicBezTo>
                  <a:cubicBezTo>
                    <a:pt x="41" y="34"/>
                    <a:pt x="41" y="34"/>
                    <a:pt x="41" y="34"/>
                  </a:cubicBezTo>
                  <a:cubicBezTo>
                    <a:pt x="41" y="77"/>
                    <a:pt x="41" y="77"/>
                    <a:pt x="41" y="77"/>
                  </a:cubicBezTo>
                  <a:cubicBezTo>
                    <a:pt x="41" y="85"/>
                    <a:pt x="32" y="92"/>
                    <a:pt x="21" y="92"/>
                  </a:cubicBezTo>
                  <a:cubicBezTo>
                    <a:pt x="9" y="92"/>
                    <a:pt x="0" y="85"/>
                    <a:pt x="0" y="77"/>
                  </a:cubicBezTo>
                  <a:cubicBezTo>
                    <a:pt x="0" y="70"/>
                    <a:pt x="9" y="63"/>
                    <a:pt x="21" y="63"/>
                  </a:cubicBezTo>
                  <a:cubicBezTo>
                    <a:pt x="24" y="63"/>
                    <a:pt x="27" y="64"/>
                    <a:pt x="29" y="64"/>
                  </a:cubicBezTo>
                  <a:cubicBezTo>
                    <a:pt x="29" y="34"/>
                    <a:pt x="29" y="34"/>
                    <a:pt x="29" y="34"/>
                  </a:cubicBezTo>
                  <a:lnTo>
                    <a:pt x="29" y="1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9" name="Freeform 118">
              <a:extLst>
                <a:ext uri="{FF2B5EF4-FFF2-40B4-BE49-F238E27FC236}">
                  <a16:creationId xmlns:a16="http://schemas.microsoft.com/office/drawing/2014/main" id="{E9506ACC-3EED-42A6-99EA-260E28A11BC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052" y="2198"/>
              <a:ext cx="87" cy="77"/>
            </a:xfrm>
            <a:custGeom>
              <a:avLst/>
              <a:gdLst>
                <a:gd name="T0" fmla="*/ 30 w 71"/>
                <a:gd name="T1" fmla="*/ 0 h 63"/>
                <a:gd name="T2" fmla="*/ 30 w 71"/>
                <a:gd name="T3" fmla="*/ 0 h 63"/>
                <a:gd name="T4" fmla="*/ 59 w 71"/>
                <a:gd name="T5" fmla="*/ 24 h 63"/>
                <a:gd name="T6" fmla="*/ 30 w 71"/>
                <a:gd name="T7" fmla="*/ 48 h 63"/>
                <a:gd name="T8" fmla="*/ 25 w 71"/>
                <a:gd name="T9" fmla="*/ 48 h 63"/>
                <a:gd name="T10" fmla="*/ 4 w 71"/>
                <a:gd name="T11" fmla="*/ 56 h 63"/>
                <a:gd name="T12" fmla="*/ 4 w 71"/>
                <a:gd name="T13" fmla="*/ 54 h 63"/>
                <a:gd name="T14" fmla="*/ 11 w 71"/>
                <a:gd name="T15" fmla="*/ 45 h 63"/>
                <a:gd name="T16" fmla="*/ 11 w 71"/>
                <a:gd name="T17" fmla="*/ 43 h 63"/>
                <a:gd name="T18" fmla="*/ 0 w 71"/>
                <a:gd name="T19" fmla="*/ 24 h 63"/>
                <a:gd name="T20" fmla="*/ 30 w 71"/>
                <a:gd name="T21" fmla="*/ 0 h 63"/>
                <a:gd name="T22" fmla="*/ 62 w 71"/>
                <a:gd name="T23" fmla="*/ 54 h 63"/>
                <a:gd name="T24" fmla="*/ 67 w 71"/>
                <a:gd name="T25" fmla="*/ 62 h 63"/>
                <a:gd name="T26" fmla="*/ 67 w 71"/>
                <a:gd name="T27" fmla="*/ 63 h 63"/>
                <a:gd name="T28" fmla="*/ 50 w 71"/>
                <a:gd name="T29" fmla="*/ 57 h 63"/>
                <a:gd name="T30" fmla="*/ 46 w 71"/>
                <a:gd name="T31" fmla="*/ 57 h 63"/>
                <a:gd name="T32" fmla="*/ 30 w 71"/>
                <a:gd name="T33" fmla="*/ 53 h 63"/>
                <a:gd name="T34" fmla="*/ 54 w 71"/>
                <a:gd name="T35" fmla="*/ 45 h 63"/>
                <a:gd name="T36" fmla="*/ 61 w 71"/>
                <a:gd name="T37" fmla="*/ 36 h 63"/>
                <a:gd name="T38" fmla="*/ 64 w 71"/>
                <a:gd name="T39" fmla="*/ 24 h 63"/>
                <a:gd name="T40" fmla="*/ 64 w 71"/>
                <a:gd name="T41" fmla="*/ 22 h 63"/>
                <a:gd name="T42" fmla="*/ 71 w 71"/>
                <a:gd name="T43" fmla="*/ 37 h 63"/>
                <a:gd name="T44" fmla="*/ 62 w 71"/>
                <a:gd name="T45" fmla="*/ 53 h 63"/>
                <a:gd name="T46" fmla="*/ 62 w 71"/>
                <a:gd name="T47" fmla="*/ 54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71" h="63">
                  <a:moveTo>
                    <a:pt x="30" y="0"/>
                  </a:moveTo>
                  <a:cubicBezTo>
                    <a:pt x="30" y="0"/>
                    <a:pt x="30" y="0"/>
                    <a:pt x="30" y="0"/>
                  </a:cubicBezTo>
                  <a:cubicBezTo>
                    <a:pt x="46" y="0"/>
                    <a:pt x="59" y="11"/>
                    <a:pt x="59" y="24"/>
                  </a:cubicBezTo>
                  <a:cubicBezTo>
                    <a:pt x="59" y="38"/>
                    <a:pt x="46" y="48"/>
                    <a:pt x="30" y="48"/>
                  </a:cubicBezTo>
                  <a:cubicBezTo>
                    <a:pt x="28" y="48"/>
                    <a:pt x="27" y="48"/>
                    <a:pt x="25" y="48"/>
                  </a:cubicBezTo>
                  <a:cubicBezTo>
                    <a:pt x="19" y="54"/>
                    <a:pt x="11" y="55"/>
                    <a:pt x="4" y="56"/>
                  </a:cubicBezTo>
                  <a:cubicBezTo>
                    <a:pt x="4" y="54"/>
                    <a:pt x="4" y="54"/>
                    <a:pt x="4" y="54"/>
                  </a:cubicBezTo>
                  <a:cubicBezTo>
                    <a:pt x="8" y="52"/>
                    <a:pt x="11" y="49"/>
                    <a:pt x="11" y="45"/>
                  </a:cubicBezTo>
                  <a:cubicBezTo>
                    <a:pt x="11" y="44"/>
                    <a:pt x="11" y="43"/>
                    <a:pt x="11" y="43"/>
                  </a:cubicBezTo>
                  <a:cubicBezTo>
                    <a:pt x="4" y="39"/>
                    <a:pt x="0" y="32"/>
                    <a:pt x="0" y="24"/>
                  </a:cubicBezTo>
                  <a:cubicBezTo>
                    <a:pt x="0" y="11"/>
                    <a:pt x="13" y="0"/>
                    <a:pt x="30" y="0"/>
                  </a:cubicBezTo>
                  <a:close/>
                  <a:moveTo>
                    <a:pt x="62" y="54"/>
                  </a:moveTo>
                  <a:cubicBezTo>
                    <a:pt x="62" y="57"/>
                    <a:pt x="64" y="60"/>
                    <a:pt x="67" y="62"/>
                  </a:cubicBezTo>
                  <a:cubicBezTo>
                    <a:pt x="67" y="63"/>
                    <a:pt x="67" y="63"/>
                    <a:pt x="67" y="63"/>
                  </a:cubicBezTo>
                  <a:cubicBezTo>
                    <a:pt x="61" y="63"/>
                    <a:pt x="55" y="62"/>
                    <a:pt x="50" y="57"/>
                  </a:cubicBezTo>
                  <a:cubicBezTo>
                    <a:pt x="48" y="57"/>
                    <a:pt x="47" y="57"/>
                    <a:pt x="46" y="57"/>
                  </a:cubicBezTo>
                  <a:cubicBezTo>
                    <a:pt x="40" y="57"/>
                    <a:pt x="34" y="56"/>
                    <a:pt x="30" y="53"/>
                  </a:cubicBezTo>
                  <a:cubicBezTo>
                    <a:pt x="39" y="53"/>
                    <a:pt x="47" y="50"/>
                    <a:pt x="54" y="45"/>
                  </a:cubicBezTo>
                  <a:cubicBezTo>
                    <a:pt x="57" y="42"/>
                    <a:pt x="59" y="39"/>
                    <a:pt x="61" y="36"/>
                  </a:cubicBezTo>
                  <a:cubicBezTo>
                    <a:pt x="63" y="32"/>
                    <a:pt x="64" y="28"/>
                    <a:pt x="64" y="24"/>
                  </a:cubicBezTo>
                  <a:cubicBezTo>
                    <a:pt x="64" y="24"/>
                    <a:pt x="64" y="23"/>
                    <a:pt x="64" y="22"/>
                  </a:cubicBezTo>
                  <a:cubicBezTo>
                    <a:pt x="68" y="26"/>
                    <a:pt x="71" y="31"/>
                    <a:pt x="71" y="37"/>
                  </a:cubicBezTo>
                  <a:cubicBezTo>
                    <a:pt x="71" y="43"/>
                    <a:pt x="67" y="49"/>
                    <a:pt x="62" y="53"/>
                  </a:cubicBezTo>
                  <a:cubicBezTo>
                    <a:pt x="62" y="53"/>
                    <a:pt x="62" y="54"/>
                    <a:pt x="62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0" name="Freeform 119">
              <a:extLst>
                <a:ext uri="{FF2B5EF4-FFF2-40B4-BE49-F238E27FC236}">
                  <a16:creationId xmlns:a16="http://schemas.microsoft.com/office/drawing/2014/main" id="{C73FB60A-4137-492A-8963-4106816DB68E}"/>
                </a:ext>
              </a:extLst>
            </p:cNvPr>
            <p:cNvSpPr>
              <a:spLocks/>
            </p:cNvSpPr>
            <p:nvPr/>
          </p:nvSpPr>
          <p:spPr bwMode="auto">
            <a:xfrm>
              <a:off x="3122" y="2035"/>
              <a:ext cx="80" cy="78"/>
            </a:xfrm>
            <a:custGeom>
              <a:avLst/>
              <a:gdLst>
                <a:gd name="T0" fmla="*/ 65 w 65"/>
                <a:gd name="T1" fmla="*/ 24 h 64"/>
                <a:gd name="T2" fmla="*/ 41 w 65"/>
                <a:gd name="T3" fmla="*/ 24 h 64"/>
                <a:gd name="T4" fmla="*/ 50 w 65"/>
                <a:gd name="T5" fmla="*/ 15 h 64"/>
                <a:gd name="T6" fmla="*/ 33 w 65"/>
                <a:gd name="T7" fmla="*/ 8 h 64"/>
                <a:gd name="T8" fmla="*/ 16 w 65"/>
                <a:gd name="T9" fmla="*/ 15 h 64"/>
                <a:gd name="T10" fmla="*/ 9 w 65"/>
                <a:gd name="T11" fmla="*/ 32 h 64"/>
                <a:gd name="T12" fmla="*/ 16 w 65"/>
                <a:gd name="T13" fmla="*/ 49 h 64"/>
                <a:gd name="T14" fmla="*/ 33 w 65"/>
                <a:gd name="T15" fmla="*/ 56 h 64"/>
                <a:gd name="T16" fmla="*/ 50 w 65"/>
                <a:gd name="T17" fmla="*/ 49 h 64"/>
                <a:gd name="T18" fmla="*/ 51 w 65"/>
                <a:gd name="T19" fmla="*/ 48 h 64"/>
                <a:gd name="T20" fmla="*/ 57 w 65"/>
                <a:gd name="T21" fmla="*/ 53 h 64"/>
                <a:gd name="T22" fmla="*/ 33 w 65"/>
                <a:gd name="T23" fmla="*/ 64 h 64"/>
                <a:gd name="T24" fmla="*/ 0 w 65"/>
                <a:gd name="T25" fmla="*/ 32 h 64"/>
                <a:gd name="T26" fmla="*/ 33 w 65"/>
                <a:gd name="T27" fmla="*/ 0 h 64"/>
                <a:gd name="T28" fmla="*/ 56 w 65"/>
                <a:gd name="T29" fmla="*/ 9 h 64"/>
                <a:gd name="T30" fmla="*/ 65 w 65"/>
                <a:gd name="T31" fmla="*/ 0 h 64"/>
                <a:gd name="T32" fmla="*/ 65 w 65"/>
                <a:gd name="T33" fmla="*/ 24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65" h="64">
                  <a:moveTo>
                    <a:pt x="65" y="24"/>
                  </a:moveTo>
                  <a:cubicBezTo>
                    <a:pt x="41" y="24"/>
                    <a:pt x="41" y="24"/>
                    <a:pt x="41" y="24"/>
                  </a:cubicBezTo>
                  <a:cubicBezTo>
                    <a:pt x="50" y="15"/>
                    <a:pt x="50" y="15"/>
                    <a:pt x="50" y="15"/>
                  </a:cubicBezTo>
                  <a:cubicBezTo>
                    <a:pt x="45" y="10"/>
                    <a:pt x="39" y="8"/>
                    <a:pt x="33" y="8"/>
                  </a:cubicBezTo>
                  <a:cubicBezTo>
                    <a:pt x="26" y="8"/>
                    <a:pt x="20" y="10"/>
                    <a:pt x="16" y="15"/>
                  </a:cubicBezTo>
                  <a:cubicBezTo>
                    <a:pt x="11" y="20"/>
                    <a:pt x="9" y="26"/>
                    <a:pt x="9" y="32"/>
                  </a:cubicBezTo>
                  <a:cubicBezTo>
                    <a:pt x="9" y="39"/>
                    <a:pt x="11" y="45"/>
                    <a:pt x="16" y="49"/>
                  </a:cubicBezTo>
                  <a:cubicBezTo>
                    <a:pt x="20" y="54"/>
                    <a:pt x="26" y="56"/>
                    <a:pt x="33" y="56"/>
                  </a:cubicBezTo>
                  <a:cubicBezTo>
                    <a:pt x="39" y="56"/>
                    <a:pt x="45" y="54"/>
                    <a:pt x="50" y="49"/>
                  </a:cubicBezTo>
                  <a:cubicBezTo>
                    <a:pt x="50" y="49"/>
                    <a:pt x="51" y="48"/>
                    <a:pt x="51" y="48"/>
                  </a:cubicBezTo>
                  <a:cubicBezTo>
                    <a:pt x="57" y="53"/>
                    <a:pt x="57" y="53"/>
                    <a:pt x="57" y="53"/>
                  </a:cubicBezTo>
                  <a:cubicBezTo>
                    <a:pt x="51" y="60"/>
                    <a:pt x="43" y="64"/>
                    <a:pt x="33" y="64"/>
                  </a:cubicBezTo>
                  <a:cubicBezTo>
                    <a:pt x="15" y="64"/>
                    <a:pt x="0" y="50"/>
                    <a:pt x="0" y="32"/>
                  </a:cubicBezTo>
                  <a:cubicBezTo>
                    <a:pt x="0" y="14"/>
                    <a:pt x="15" y="0"/>
                    <a:pt x="33" y="0"/>
                  </a:cubicBezTo>
                  <a:cubicBezTo>
                    <a:pt x="42" y="0"/>
                    <a:pt x="50" y="3"/>
                    <a:pt x="56" y="9"/>
                  </a:cubicBezTo>
                  <a:cubicBezTo>
                    <a:pt x="65" y="0"/>
                    <a:pt x="65" y="0"/>
                    <a:pt x="65" y="0"/>
                  </a:cubicBezTo>
                  <a:lnTo>
                    <a:pt x="65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1" name="Freeform 120">
              <a:extLst>
                <a:ext uri="{FF2B5EF4-FFF2-40B4-BE49-F238E27FC236}">
                  <a16:creationId xmlns:a16="http://schemas.microsoft.com/office/drawing/2014/main" id="{61F0DD5C-B9C7-4E52-B499-C9338B8C352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175" y="1404"/>
              <a:ext cx="116" cy="102"/>
            </a:xfrm>
            <a:custGeom>
              <a:avLst/>
              <a:gdLst>
                <a:gd name="T0" fmla="*/ 95 w 95"/>
                <a:gd name="T1" fmla="*/ 34 h 83"/>
                <a:gd name="T2" fmla="*/ 83 w 95"/>
                <a:gd name="T3" fmla="*/ 0 h 83"/>
                <a:gd name="T4" fmla="*/ 83 w 95"/>
                <a:gd name="T5" fmla="*/ 0 h 83"/>
                <a:gd name="T6" fmla="*/ 75 w 95"/>
                <a:gd name="T7" fmla="*/ 0 h 83"/>
                <a:gd name="T8" fmla="*/ 31 w 95"/>
                <a:gd name="T9" fmla="*/ 19 h 83"/>
                <a:gd name="T10" fmla="*/ 30 w 95"/>
                <a:gd name="T11" fmla="*/ 34 h 83"/>
                <a:gd name="T12" fmla="*/ 31 w 95"/>
                <a:gd name="T13" fmla="*/ 49 h 83"/>
                <a:gd name="T14" fmla="*/ 75 w 95"/>
                <a:gd name="T15" fmla="*/ 68 h 83"/>
                <a:gd name="T16" fmla="*/ 83 w 95"/>
                <a:gd name="T17" fmla="*/ 68 h 83"/>
                <a:gd name="T18" fmla="*/ 83 w 95"/>
                <a:gd name="T19" fmla="*/ 68 h 83"/>
                <a:gd name="T20" fmla="*/ 95 w 95"/>
                <a:gd name="T21" fmla="*/ 34 h 83"/>
                <a:gd name="T22" fmla="*/ 80 w 95"/>
                <a:gd name="T23" fmla="*/ 63 h 83"/>
                <a:gd name="T24" fmla="*/ 78 w 95"/>
                <a:gd name="T25" fmla="*/ 61 h 83"/>
                <a:gd name="T26" fmla="*/ 75 w 95"/>
                <a:gd name="T27" fmla="*/ 55 h 83"/>
                <a:gd name="T28" fmla="*/ 71 w 95"/>
                <a:gd name="T29" fmla="*/ 34 h 83"/>
                <a:gd name="T30" fmla="*/ 75 w 95"/>
                <a:gd name="T31" fmla="*/ 13 h 83"/>
                <a:gd name="T32" fmla="*/ 78 w 95"/>
                <a:gd name="T33" fmla="*/ 7 h 83"/>
                <a:gd name="T34" fmla="*/ 80 w 95"/>
                <a:gd name="T35" fmla="*/ 5 h 83"/>
                <a:gd name="T36" fmla="*/ 83 w 95"/>
                <a:gd name="T37" fmla="*/ 7 h 83"/>
                <a:gd name="T38" fmla="*/ 86 w 95"/>
                <a:gd name="T39" fmla="*/ 13 h 83"/>
                <a:gd name="T40" fmla="*/ 89 w 95"/>
                <a:gd name="T41" fmla="*/ 34 h 83"/>
                <a:gd name="T42" fmla="*/ 86 w 95"/>
                <a:gd name="T43" fmla="*/ 55 h 83"/>
                <a:gd name="T44" fmla="*/ 83 w 95"/>
                <a:gd name="T45" fmla="*/ 61 h 83"/>
                <a:gd name="T46" fmla="*/ 80 w 95"/>
                <a:gd name="T47" fmla="*/ 63 h 83"/>
                <a:gd name="T48" fmla="*/ 24 w 95"/>
                <a:gd name="T49" fmla="*/ 34 h 83"/>
                <a:gd name="T50" fmla="*/ 25 w 95"/>
                <a:gd name="T51" fmla="*/ 20 h 83"/>
                <a:gd name="T52" fmla="*/ 12 w 95"/>
                <a:gd name="T53" fmla="*/ 21 h 83"/>
                <a:gd name="T54" fmla="*/ 5 w 95"/>
                <a:gd name="T55" fmla="*/ 21 h 83"/>
                <a:gd name="T56" fmla="*/ 0 w 95"/>
                <a:gd name="T57" fmla="*/ 30 h 83"/>
                <a:gd name="T58" fmla="*/ 0 w 95"/>
                <a:gd name="T59" fmla="*/ 38 h 83"/>
                <a:gd name="T60" fmla="*/ 5 w 95"/>
                <a:gd name="T61" fmla="*/ 47 h 83"/>
                <a:gd name="T62" fmla="*/ 12 w 95"/>
                <a:gd name="T63" fmla="*/ 47 h 83"/>
                <a:gd name="T64" fmla="*/ 25 w 95"/>
                <a:gd name="T65" fmla="*/ 48 h 83"/>
                <a:gd name="T66" fmla="*/ 24 w 95"/>
                <a:gd name="T67" fmla="*/ 34 h 83"/>
                <a:gd name="T68" fmla="*/ 34 w 95"/>
                <a:gd name="T69" fmla="*/ 54 h 83"/>
                <a:gd name="T70" fmla="*/ 23 w 95"/>
                <a:gd name="T71" fmla="*/ 51 h 83"/>
                <a:gd name="T72" fmla="*/ 30 w 95"/>
                <a:gd name="T73" fmla="*/ 81 h 83"/>
                <a:gd name="T74" fmla="*/ 34 w 95"/>
                <a:gd name="T75" fmla="*/ 83 h 83"/>
                <a:gd name="T76" fmla="*/ 44 w 95"/>
                <a:gd name="T77" fmla="*/ 78 h 83"/>
                <a:gd name="T78" fmla="*/ 46 w 95"/>
                <a:gd name="T79" fmla="*/ 75 h 83"/>
                <a:gd name="T80" fmla="*/ 34 w 95"/>
                <a:gd name="T81" fmla="*/ 54 h 83"/>
                <a:gd name="T82" fmla="*/ 80 w 95"/>
                <a:gd name="T83" fmla="*/ 45 h 83"/>
                <a:gd name="T84" fmla="*/ 79 w 95"/>
                <a:gd name="T85" fmla="*/ 44 h 83"/>
                <a:gd name="T86" fmla="*/ 78 w 95"/>
                <a:gd name="T87" fmla="*/ 42 h 83"/>
                <a:gd name="T88" fmla="*/ 77 w 95"/>
                <a:gd name="T89" fmla="*/ 34 h 83"/>
                <a:gd name="T90" fmla="*/ 78 w 95"/>
                <a:gd name="T91" fmla="*/ 26 h 83"/>
                <a:gd name="T92" fmla="*/ 79 w 95"/>
                <a:gd name="T93" fmla="*/ 23 h 83"/>
                <a:gd name="T94" fmla="*/ 80 w 95"/>
                <a:gd name="T95" fmla="*/ 23 h 83"/>
                <a:gd name="T96" fmla="*/ 81 w 95"/>
                <a:gd name="T97" fmla="*/ 23 h 83"/>
                <a:gd name="T98" fmla="*/ 82 w 95"/>
                <a:gd name="T99" fmla="*/ 26 h 83"/>
                <a:gd name="T100" fmla="*/ 84 w 95"/>
                <a:gd name="T101" fmla="*/ 34 h 83"/>
                <a:gd name="T102" fmla="*/ 82 w 95"/>
                <a:gd name="T103" fmla="*/ 42 h 83"/>
                <a:gd name="T104" fmla="*/ 81 w 95"/>
                <a:gd name="T105" fmla="*/ 44 h 83"/>
                <a:gd name="T106" fmla="*/ 80 w 95"/>
                <a:gd name="T107" fmla="*/ 45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95" h="83">
                  <a:moveTo>
                    <a:pt x="95" y="34"/>
                  </a:moveTo>
                  <a:cubicBezTo>
                    <a:pt x="95" y="15"/>
                    <a:pt x="90" y="0"/>
                    <a:pt x="83" y="0"/>
                  </a:cubicBezTo>
                  <a:cubicBezTo>
                    <a:pt x="83" y="0"/>
                    <a:pt x="83" y="0"/>
                    <a:pt x="83" y="0"/>
                  </a:cubicBezTo>
                  <a:cubicBezTo>
                    <a:pt x="75" y="0"/>
                    <a:pt x="75" y="0"/>
                    <a:pt x="75" y="0"/>
                  </a:cubicBezTo>
                  <a:cubicBezTo>
                    <a:pt x="75" y="0"/>
                    <a:pt x="57" y="14"/>
                    <a:pt x="31" y="19"/>
                  </a:cubicBezTo>
                  <a:cubicBezTo>
                    <a:pt x="31" y="23"/>
                    <a:pt x="30" y="28"/>
                    <a:pt x="30" y="34"/>
                  </a:cubicBezTo>
                  <a:cubicBezTo>
                    <a:pt x="30" y="40"/>
                    <a:pt x="31" y="45"/>
                    <a:pt x="31" y="49"/>
                  </a:cubicBezTo>
                  <a:cubicBezTo>
                    <a:pt x="57" y="54"/>
                    <a:pt x="75" y="68"/>
                    <a:pt x="75" y="68"/>
                  </a:cubicBezTo>
                  <a:cubicBezTo>
                    <a:pt x="83" y="68"/>
                    <a:pt x="83" y="68"/>
                    <a:pt x="83" y="68"/>
                  </a:cubicBezTo>
                  <a:cubicBezTo>
                    <a:pt x="83" y="68"/>
                    <a:pt x="83" y="68"/>
                    <a:pt x="83" y="68"/>
                  </a:cubicBezTo>
                  <a:cubicBezTo>
                    <a:pt x="90" y="68"/>
                    <a:pt x="95" y="52"/>
                    <a:pt x="95" y="34"/>
                  </a:cubicBezTo>
                  <a:close/>
                  <a:moveTo>
                    <a:pt x="80" y="63"/>
                  </a:moveTo>
                  <a:cubicBezTo>
                    <a:pt x="79" y="63"/>
                    <a:pt x="78" y="62"/>
                    <a:pt x="78" y="61"/>
                  </a:cubicBezTo>
                  <a:cubicBezTo>
                    <a:pt x="77" y="60"/>
                    <a:pt x="76" y="58"/>
                    <a:pt x="75" y="55"/>
                  </a:cubicBezTo>
                  <a:cubicBezTo>
                    <a:pt x="73" y="50"/>
                    <a:pt x="71" y="42"/>
                    <a:pt x="71" y="34"/>
                  </a:cubicBezTo>
                  <a:cubicBezTo>
                    <a:pt x="71" y="26"/>
                    <a:pt x="73" y="18"/>
                    <a:pt x="75" y="13"/>
                  </a:cubicBezTo>
                  <a:cubicBezTo>
                    <a:pt x="76" y="10"/>
                    <a:pt x="77" y="8"/>
                    <a:pt x="78" y="7"/>
                  </a:cubicBezTo>
                  <a:cubicBezTo>
                    <a:pt x="78" y="6"/>
                    <a:pt x="79" y="5"/>
                    <a:pt x="80" y="5"/>
                  </a:cubicBezTo>
                  <a:cubicBezTo>
                    <a:pt x="81" y="5"/>
                    <a:pt x="82" y="6"/>
                    <a:pt x="83" y="7"/>
                  </a:cubicBezTo>
                  <a:cubicBezTo>
                    <a:pt x="84" y="8"/>
                    <a:pt x="85" y="10"/>
                    <a:pt x="86" y="13"/>
                  </a:cubicBezTo>
                  <a:cubicBezTo>
                    <a:pt x="88" y="18"/>
                    <a:pt x="89" y="26"/>
                    <a:pt x="89" y="34"/>
                  </a:cubicBezTo>
                  <a:cubicBezTo>
                    <a:pt x="89" y="42"/>
                    <a:pt x="88" y="50"/>
                    <a:pt x="86" y="55"/>
                  </a:cubicBezTo>
                  <a:cubicBezTo>
                    <a:pt x="85" y="58"/>
                    <a:pt x="84" y="60"/>
                    <a:pt x="83" y="61"/>
                  </a:cubicBezTo>
                  <a:cubicBezTo>
                    <a:pt x="82" y="62"/>
                    <a:pt x="81" y="63"/>
                    <a:pt x="80" y="63"/>
                  </a:cubicBezTo>
                  <a:close/>
                  <a:moveTo>
                    <a:pt x="24" y="34"/>
                  </a:moveTo>
                  <a:cubicBezTo>
                    <a:pt x="24" y="29"/>
                    <a:pt x="24" y="24"/>
                    <a:pt x="25" y="20"/>
                  </a:cubicBezTo>
                  <a:cubicBezTo>
                    <a:pt x="20" y="21"/>
                    <a:pt x="16" y="21"/>
                    <a:pt x="12" y="21"/>
                  </a:cubicBezTo>
                  <a:cubicBezTo>
                    <a:pt x="5" y="21"/>
                    <a:pt x="5" y="21"/>
                    <a:pt x="5" y="21"/>
                  </a:cubicBezTo>
                  <a:cubicBezTo>
                    <a:pt x="0" y="30"/>
                    <a:pt x="0" y="30"/>
                    <a:pt x="0" y="30"/>
                  </a:cubicBezTo>
                  <a:cubicBezTo>
                    <a:pt x="0" y="38"/>
                    <a:pt x="0" y="38"/>
                    <a:pt x="0" y="38"/>
                  </a:cubicBezTo>
                  <a:cubicBezTo>
                    <a:pt x="5" y="47"/>
                    <a:pt x="5" y="47"/>
                    <a:pt x="5" y="47"/>
                  </a:cubicBezTo>
                  <a:cubicBezTo>
                    <a:pt x="5" y="47"/>
                    <a:pt x="5" y="47"/>
                    <a:pt x="12" y="47"/>
                  </a:cubicBezTo>
                  <a:cubicBezTo>
                    <a:pt x="16" y="47"/>
                    <a:pt x="20" y="47"/>
                    <a:pt x="25" y="48"/>
                  </a:cubicBezTo>
                  <a:cubicBezTo>
                    <a:pt x="24" y="43"/>
                    <a:pt x="24" y="39"/>
                    <a:pt x="24" y="34"/>
                  </a:cubicBezTo>
                  <a:close/>
                  <a:moveTo>
                    <a:pt x="34" y="54"/>
                  </a:moveTo>
                  <a:cubicBezTo>
                    <a:pt x="23" y="51"/>
                    <a:pt x="23" y="51"/>
                    <a:pt x="23" y="51"/>
                  </a:cubicBezTo>
                  <a:cubicBezTo>
                    <a:pt x="30" y="81"/>
                    <a:pt x="30" y="81"/>
                    <a:pt x="30" y="81"/>
                  </a:cubicBezTo>
                  <a:cubicBezTo>
                    <a:pt x="31" y="83"/>
                    <a:pt x="32" y="83"/>
                    <a:pt x="34" y="83"/>
                  </a:cubicBezTo>
                  <a:cubicBezTo>
                    <a:pt x="44" y="78"/>
                    <a:pt x="44" y="78"/>
                    <a:pt x="44" y="78"/>
                  </a:cubicBezTo>
                  <a:cubicBezTo>
                    <a:pt x="46" y="78"/>
                    <a:pt x="47" y="76"/>
                    <a:pt x="46" y="75"/>
                  </a:cubicBezTo>
                  <a:lnTo>
                    <a:pt x="34" y="54"/>
                  </a:lnTo>
                  <a:close/>
                  <a:moveTo>
                    <a:pt x="80" y="45"/>
                  </a:moveTo>
                  <a:cubicBezTo>
                    <a:pt x="80" y="45"/>
                    <a:pt x="80" y="45"/>
                    <a:pt x="79" y="44"/>
                  </a:cubicBezTo>
                  <a:cubicBezTo>
                    <a:pt x="79" y="44"/>
                    <a:pt x="79" y="43"/>
                    <a:pt x="78" y="42"/>
                  </a:cubicBezTo>
                  <a:cubicBezTo>
                    <a:pt x="77" y="40"/>
                    <a:pt x="77" y="37"/>
                    <a:pt x="77" y="34"/>
                  </a:cubicBezTo>
                  <a:cubicBezTo>
                    <a:pt x="77" y="31"/>
                    <a:pt x="77" y="28"/>
                    <a:pt x="78" y="26"/>
                  </a:cubicBezTo>
                  <a:cubicBezTo>
                    <a:pt x="79" y="25"/>
                    <a:pt x="79" y="24"/>
                    <a:pt x="79" y="23"/>
                  </a:cubicBezTo>
                  <a:cubicBezTo>
                    <a:pt x="80" y="23"/>
                    <a:pt x="80" y="23"/>
                    <a:pt x="80" y="23"/>
                  </a:cubicBezTo>
                  <a:cubicBezTo>
                    <a:pt x="81" y="23"/>
                    <a:pt x="81" y="23"/>
                    <a:pt x="81" y="23"/>
                  </a:cubicBezTo>
                  <a:cubicBezTo>
                    <a:pt x="82" y="24"/>
                    <a:pt x="82" y="25"/>
                    <a:pt x="82" y="26"/>
                  </a:cubicBezTo>
                  <a:cubicBezTo>
                    <a:pt x="83" y="28"/>
                    <a:pt x="84" y="31"/>
                    <a:pt x="84" y="34"/>
                  </a:cubicBezTo>
                  <a:cubicBezTo>
                    <a:pt x="84" y="37"/>
                    <a:pt x="83" y="40"/>
                    <a:pt x="82" y="42"/>
                  </a:cubicBezTo>
                  <a:cubicBezTo>
                    <a:pt x="82" y="43"/>
                    <a:pt x="82" y="44"/>
                    <a:pt x="81" y="44"/>
                  </a:cubicBezTo>
                  <a:cubicBezTo>
                    <a:pt x="81" y="45"/>
                    <a:pt x="81" y="45"/>
                    <a:pt x="80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2" name="Freeform 121">
              <a:extLst>
                <a:ext uri="{FF2B5EF4-FFF2-40B4-BE49-F238E27FC236}">
                  <a16:creationId xmlns:a16="http://schemas.microsoft.com/office/drawing/2014/main" id="{BC03F752-E2B9-439F-B216-6C09CB106A1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13" y="1074"/>
              <a:ext cx="66" cy="65"/>
            </a:xfrm>
            <a:custGeom>
              <a:avLst/>
              <a:gdLst>
                <a:gd name="T0" fmla="*/ 27 w 54"/>
                <a:gd name="T1" fmla="*/ 0 h 53"/>
                <a:gd name="T2" fmla="*/ 0 w 54"/>
                <a:gd name="T3" fmla="*/ 26 h 53"/>
                <a:gd name="T4" fmla="*/ 27 w 54"/>
                <a:gd name="T5" fmla="*/ 53 h 53"/>
                <a:gd name="T6" fmla="*/ 54 w 54"/>
                <a:gd name="T7" fmla="*/ 26 h 53"/>
                <a:gd name="T8" fmla="*/ 27 w 54"/>
                <a:gd name="T9" fmla="*/ 0 h 53"/>
                <a:gd name="T10" fmla="*/ 16 w 54"/>
                <a:gd name="T11" fmla="*/ 43 h 53"/>
                <a:gd name="T12" fmla="*/ 17 w 54"/>
                <a:gd name="T13" fmla="*/ 38 h 53"/>
                <a:gd name="T14" fmla="*/ 7 w 54"/>
                <a:gd name="T15" fmla="*/ 24 h 53"/>
                <a:gd name="T16" fmla="*/ 13 w 54"/>
                <a:gd name="T17" fmla="*/ 12 h 53"/>
                <a:gd name="T18" fmla="*/ 27 w 54"/>
                <a:gd name="T19" fmla="*/ 6 h 53"/>
                <a:gd name="T20" fmla="*/ 41 w 54"/>
                <a:gd name="T21" fmla="*/ 12 h 53"/>
                <a:gd name="T22" fmla="*/ 47 w 54"/>
                <a:gd name="T23" fmla="*/ 24 h 53"/>
                <a:gd name="T24" fmla="*/ 37 w 54"/>
                <a:gd name="T25" fmla="*/ 38 h 53"/>
                <a:gd name="T26" fmla="*/ 38 w 54"/>
                <a:gd name="T27" fmla="*/ 43 h 53"/>
                <a:gd name="T28" fmla="*/ 27 w 54"/>
                <a:gd name="T29" fmla="*/ 46 h 53"/>
                <a:gd name="T30" fmla="*/ 16 w 54"/>
                <a:gd name="T31" fmla="*/ 43 h 53"/>
                <a:gd name="T32" fmla="*/ 29 w 54"/>
                <a:gd name="T33" fmla="*/ 33 h 53"/>
                <a:gd name="T34" fmla="*/ 30 w 54"/>
                <a:gd name="T35" fmla="*/ 35 h 53"/>
                <a:gd name="T36" fmla="*/ 30 w 54"/>
                <a:gd name="T37" fmla="*/ 38 h 53"/>
                <a:gd name="T38" fmla="*/ 28 w 54"/>
                <a:gd name="T39" fmla="*/ 40 h 53"/>
                <a:gd name="T40" fmla="*/ 25 w 54"/>
                <a:gd name="T41" fmla="*/ 40 h 53"/>
                <a:gd name="T42" fmla="*/ 23 w 54"/>
                <a:gd name="T43" fmla="*/ 38 h 53"/>
                <a:gd name="T44" fmla="*/ 23 w 54"/>
                <a:gd name="T45" fmla="*/ 35 h 53"/>
                <a:gd name="T46" fmla="*/ 25 w 54"/>
                <a:gd name="T47" fmla="*/ 33 h 53"/>
                <a:gd name="T48" fmla="*/ 26 w 54"/>
                <a:gd name="T49" fmla="*/ 10 h 53"/>
                <a:gd name="T50" fmla="*/ 28 w 54"/>
                <a:gd name="T51" fmla="*/ 10 h 53"/>
                <a:gd name="T52" fmla="*/ 29 w 54"/>
                <a:gd name="T53" fmla="*/ 33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54" h="53">
                  <a:moveTo>
                    <a:pt x="27" y="0"/>
                  </a:moveTo>
                  <a:cubicBezTo>
                    <a:pt x="12" y="0"/>
                    <a:pt x="0" y="11"/>
                    <a:pt x="0" y="26"/>
                  </a:cubicBezTo>
                  <a:cubicBezTo>
                    <a:pt x="0" y="41"/>
                    <a:pt x="12" y="53"/>
                    <a:pt x="27" y="53"/>
                  </a:cubicBezTo>
                  <a:cubicBezTo>
                    <a:pt x="42" y="53"/>
                    <a:pt x="54" y="41"/>
                    <a:pt x="54" y="26"/>
                  </a:cubicBezTo>
                  <a:cubicBezTo>
                    <a:pt x="54" y="11"/>
                    <a:pt x="42" y="0"/>
                    <a:pt x="27" y="0"/>
                  </a:cubicBezTo>
                  <a:close/>
                  <a:moveTo>
                    <a:pt x="16" y="43"/>
                  </a:moveTo>
                  <a:cubicBezTo>
                    <a:pt x="16" y="41"/>
                    <a:pt x="17" y="40"/>
                    <a:pt x="17" y="38"/>
                  </a:cubicBezTo>
                  <a:cubicBezTo>
                    <a:pt x="17" y="31"/>
                    <a:pt x="13" y="26"/>
                    <a:pt x="7" y="24"/>
                  </a:cubicBezTo>
                  <a:cubicBezTo>
                    <a:pt x="7" y="19"/>
                    <a:pt x="9" y="15"/>
                    <a:pt x="13" y="12"/>
                  </a:cubicBezTo>
                  <a:cubicBezTo>
                    <a:pt x="16" y="8"/>
                    <a:pt x="21" y="6"/>
                    <a:pt x="27" y="6"/>
                  </a:cubicBezTo>
                  <a:cubicBezTo>
                    <a:pt x="32" y="6"/>
                    <a:pt x="37" y="8"/>
                    <a:pt x="41" y="12"/>
                  </a:cubicBezTo>
                  <a:cubicBezTo>
                    <a:pt x="44" y="15"/>
                    <a:pt x="46" y="19"/>
                    <a:pt x="47" y="24"/>
                  </a:cubicBezTo>
                  <a:cubicBezTo>
                    <a:pt x="41" y="26"/>
                    <a:pt x="37" y="31"/>
                    <a:pt x="37" y="38"/>
                  </a:cubicBezTo>
                  <a:cubicBezTo>
                    <a:pt x="37" y="40"/>
                    <a:pt x="37" y="41"/>
                    <a:pt x="38" y="43"/>
                  </a:cubicBezTo>
                  <a:cubicBezTo>
                    <a:pt x="35" y="45"/>
                    <a:pt x="31" y="46"/>
                    <a:pt x="27" y="46"/>
                  </a:cubicBezTo>
                  <a:cubicBezTo>
                    <a:pt x="23" y="46"/>
                    <a:pt x="19" y="45"/>
                    <a:pt x="16" y="43"/>
                  </a:cubicBezTo>
                  <a:close/>
                  <a:moveTo>
                    <a:pt x="29" y="33"/>
                  </a:moveTo>
                  <a:cubicBezTo>
                    <a:pt x="30" y="33"/>
                    <a:pt x="30" y="34"/>
                    <a:pt x="30" y="35"/>
                  </a:cubicBezTo>
                  <a:cubicBezTo>
                    <a:pt x="30" y="38"/>
                    <a:pt x="30" y="38"/>
                    <a:pt x="30" y="38"/>
                  </a:cubicBezTo>
                  <a:cubicBezTo>
                    <a:pt x="30" y="39"/>
                    <a:pt x="29" y="40"/>
                    <a:pt x="28" y="40"/>
                  </a:cubicBezTo>
                  <a:cubicBezTo>
                    <a:pt x="25" y="40"/>
                    <a:pt x="25" y="40"/>
                    <a:pt x="25" y="40"/>
                  </a:cubicBezTo>
                  <a:cubicBezTo>
                    <a:pt x="24" y="40"/>
                    <a:pt x="23" y="39"/>
                    <a:pt x="23" y="38"/>
                  </a:cubicBezTo>
                  <a:cubicBezTo>
                    <a:pt x="23" y="35"/>
                    <a:pt x="23" y="35"/>
                    <a:pt x="23" y="35"/>
                  </a:cubicBezTo>
                  <a:cubicBezTo>
                    <a:pt x="23" y="34"/>
                    <a:pt x="24" y="33"/>
                    <a:pt x="25" y="33"/>
                  </a:cubicBezTo>
                  <a:cubicBezTo>
                    <a:pt x="26" y="10"/>
                    <a:pt x="26" y="10"/>
                    <a:pt x="26" y="10"/>
                  </a:cubicBezTo>
                  <a:cubicBezTo>
                    <a:pt x="28" y="10"/>
                    <a:pt x="28" y="10"/>
                    <a:pt x="28" y="10"/>
                  </a:cubicBezTo>
                  <a:lnTo>
                    <a:pt x="29" y="3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3" name="Freeform 122">
              <a:extLst>
                <a:ext uri="{FF2B5EF4-FFF2-40B4-BE49-F238E27FC236}">
                  <a16:creationId xmlns:a16="http://schemas.microsoft.com/office/drawing/2014/main" id="{796D12C8-76E9-46BB-87D9-22733D41BE6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59" y="740"/>
              <a:ext cx="295" cy="1141"/>
            </a:xfrm>
            <a:custGeom>
              <a:avLst/>
              <a:gdLst>
                <a:gd name="T0" fmla="*/ 187 w 240"/>
                <a:gd name="T1" fmla="*/ 868 h 929"/>
                <a:gd name="T2" fmla="*/ 198 w 240"/>
                <a:gd name="T3" fmla="*/ 838 h 929"/>
                <a:gd name="T4" fmla="*/ 221 w 240"/>
                <a:gd name="T5" fmla="*/ 871 h 929"/>
                <a:gd name="T6" fmla="*/ 222 w 240"/>
                <a:gd name="T7" fmla="*/ 863 h 929"/>
                <a:gd name="T8" fmla="*/ 237 w 240"/>
                <a:gd name="T9" fmla="*/ 925 h 929"/>
                <a:gd name="T10" fmla="*/ 219 w 240"/>
                <a:gd name="T11" fmla="*/ 919 h 929"/>
                <a:gd name="T12" fmla="*/ 202 w 240"/>
                <a:gd name="T13" fmla="*/ 927 h 929"/>
                <a:gd name="T14" fmla="*/ 182 w 240"/>
                <a:gd name="T15" fmla="*/ 929 h 929"/>
                <a:gd name="T16" fmla="*/ 170 w 240"/>
                <a:gd name="T17" fmla="*/ 918 h 929"/>
                <a:gd name="T18" fmla="*/ 168 w 240"/>
                <a:gd name="T19" fmla="*/ 907 h 929"/>
                <a:gd name="T20" fmla="*/ 166 w 240"/>
                <a:gd name="T21" fmla="*/ 896 h 929"/>
                <a:gd name="T22" fmla="*/ 153 w 240"/>
                <a:gd name="T23" fmla="*/ 891 h 929"/>
                <a:gd name="T24" fmla="*/ 154 w 240"/>
                <a:gd name="T25" fmla="*/ 867 h 929"/>
                <a:gd name="T26" fmla="*/ 232 w 240"/>
                <a:gd name="T27" fmla="*/ 916 h 929"/>
                <a:gd name="T28" fmla="*/ 226 w 240"/>
                <a:gd name="T29" fmla="*/ 915 h 929"/>
                <a:gd name="T30" fmla="*/ 154 w 240"/>
                <a:gd name="T31" fmla="*/ 885 h 929"/>
                <a:gd name="T32" fmla="*/ 179 w 240"/>
                <a:gd name="T33" fmla="*/ 886 h 929"/>
                <a:gd name="T34" fmla="*/ 178 w 240"/>
                <a:gd name="T35" fmla="*/ 892 h 929"/>
                <a:gd name="T36" fmla="*/ 175 w 240"/>
                <a:gd name="T37" fmla="*/ 901 h 929"/>
                <a:gd name="T38" fmla="*/ 176 w 240"/>
                <a:gd name="T39" fmla="*/ 905 h 929"/>
                <a:gd name="T40" fmla="*/ 177 w 240"/>
                <a:gd name="T41" fmla="*/ 911 h 929"/>
                <a:gd name="T42" fmla="*/ 178 w 240"/>
                <a:gd name="T43" fmla="*/ 915 h 929"/>
                <a:gd name="T44" fmla="*/ 182 w 240"/>
                <a:gd name="T45" fmla="*/ 923 h 929"/>
                <a:gd name="T46" fmla="*/ 188 w 240"/>
                <a:gd name="T47" fmla="*/ 923 h 929"/>
                <a:gd name="T48" fmla="*/ 220 w 240"/>
                <a:gd name="T49" fmla="*/ 912 h 929"/>
                <a:gd name="T50" fmla="*/ 217 w 240"/>
                <a:gd name="T51" fmla="*/ 877 h 929"/>
                <a:gd name="T52" fmla="*/ 198 w 240"/>
                <a:gd name="T53" fmla="*/ 845 h 929"/>
                <a:gd name="T54" fmla="*/ 195 w 240"/>
                <a:gd name="T55" fmla="*/ 868 h 929"/>
                <a:gd name="T56" fmla="*/ 155 w 240"/>
                <a:gd name="T57" fmla="*/ 873 h 929"/>
                <a:gd name="T58" fmla="*/ 154 w 240"/>
                <a:gd name="T59" fmla="*/ 885 h 929"/>
                <a:gd name="T60" fmla="*/ 75 w 240"/>
                <a:gd name="T61" fmla="*/ 0 h 929"/>
                <a:gd name="T62" fmla="*/ 75 w 240"/>
                <a:gd name="T63" fmla="*/ 14 h 929"/>
                <a:gd name="T64" fmla="*/ 59 w 240"/>
                <a:gd name="T65" fmla="*/ 66 h 929"/>
                <a:gd name="T66" fmla="*/ 59 w 240"/>
                <a:gd name="T67" fmla="*/ 42 h 929"/>
                <a:gd name="T68" fmla="*/ 66 w 240"/>
                <a:gd name="T69" fmla="*/ 19 h 929"/>
                <a:gd name="T70" fmla="*/ 33 w 240"/>
                <a:gd name="T71" fmla="*/ 64 h 929"/>
                <a:gd name="T72" fmla="*/ 0 w 240"/>
                <a:gd name="T73" fmla="*/ 64 h 929"/>
                <a:gd name="T74" fmla="*/ 24 w 240"/>
                <a:gd name="T75" fmla="*/ 53 h 929"/>
                <a:gd name="T76" fmla="*/ 24 w 240"/>
                <a:gd name="T77" fmla="*/ 14 h 9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240" h="929">
                  <a:moveTo>
                    <a:pt x="154" y="867"/>
                  </a:moveTo>
                  <a:cubicBezTo>
                    <a:pt x="187" y="868"/>
                    <a:pt x="187" y="868"/>
                    <a:pt x="187" y="868"/>
                  </a:cubicBezTo>
                  <a:cubicBezTo>
                    <a:pt x="186" y="860"/>
                    <a:pt x="185" y="858"/>
                    <a:pt x="185" y="850"/>
                  </a:cubicBezTo>
                  <a:cubicBezTo>
                    <a:pt x="185" y="843"/>
                    <a:pt x="191" y="838"/>
                    <a:pt x="198" y="838"/>
                  </a:cubicBezTo>
                  <a:cubicBezTo>
                    <a:pt x="205" y="838"/>
                    <a:pt x="211" y="844"/>
                    <a:pt x="210" y="851"/>
                  </a:cubicBezTo>
                  <a:cubicBezTo>
                    <a:pt x="210" y="861"/>
                    <a:pt x="214" y="866"/>
                    <a:pt x="221" y="871"/>
                  </a:cubicBezTo>
                  <a:cubicBezTo>
                    <a:pt x="221" y="871"/>
                    <a:pt x="221" y="872"/>
                    <a:pt x="221" y="872"/>
                  </a:cubicBezTo>
                  <a:cubicBezTo>
                    <a:pt x="222" y="863"/>
                    <a:pt x="222" y="863"/>
                    <a:pt x="222" y="863"/>
                  </a:cubicBezTo>
                  <a:cubicBezTo>
                    <a:pt x="240" y="864"/>
                    <a:pt x="240" y="864"/>
                    <a:pt x="240" y="864"/>
                  </a:cubicBezTo>
                  <a:cubicBezTo>
                    <a:pt x="237" y="925"/>
                    <a:pt x="237" y="925"/>
                    <a:pt x="237" y="925"/>
                  </a:cubicBezTo>
                  <a:cubicBezTo>
                    <a:pt x="219" y="924"/>
                    <a:pt x="219" y="924"/>
                    <a:pt x="219" y="924"/>
                  </a:cubicBezTo>
                  <a:cubicBezTo>
                    <a:pt x="219" y="919"/>
                    <a:pt x="219" y="919"/>
                    <a:pt x="219" y="919"/>
                  </a:cubicBezTo>
                  <a:cubicBezTo>
                    <a:pt x="213" y="919"/>
                    <a:pt x="212" y="921"/>
                    <a:pt x="209" y="923"/>
                  </a:cubicBezTo>
                  <a:cubicBezTo>
                    <a:pt x="208" y="924"/>
                    <a:pt x="206" y="926"/>
                    <a:pt x="202" y="927"/>
                  </a:cubicBezTo>
                  <a:cubicBezTo>
                    <a:pt x="198" y="929"/>
                    <a:pt x="194" y="929"/>
                    <a:pt x="187" y="929"/>
                  </a:cubicBezTo>
                  <a:cubicBezTo>
                    <a:pt x="182" y="929"/>
                    <a:pt x="182" y="929"/>
                    <a:pt x="182" y="929"/>
                  </a:cubicBezTo>
                  <a:cubicBezTo>
                    <a:pt x="181" y="929"/>
                    <a:pt x="181" y="929"/>
                    <a:pt x="181" y="929"/>
                  </a:cubicBezTo>
                  <a:cubicBezTo>
                    <a:pt x="175" y="929"/>
                    <a:pt x="170" y="924"/>
                    <a:pt x="170" y="918"/>
                  </a:cubicBezTo>
                  <a:cubicBezTo>
                    <a:pt x="170" y="917"/>
                    <a:pt x="171" y="916"/>
                    <a:pt x="171" y="915"/>
                  </a:cubicBezTo>
                  <a:cubicBezTo>
                    <a:pt x="169" y="913"/>
                    <a:pt x="168" y="910"/>
                    <a:pt x="168" y="907"/>
                  </a:cubicBezTo>
                  <a:cubicBezTo>
                    <a:pt x="168" y="906"/>
                    <a:pt x="169" y="905"/>
                    <a:pt x="169" y="904"/>
                  </a:cubicBezTo>
                  <a:cubicBezTo>
                    <a:pt x="167" y="902"/>
                    <a:pt x="166" y="899"/>
                    <a:pt x="166" y="896"/>
                  </a:cubicBezTo>
                  <a:cubicBezTo>
                    <a:pt x="166" y="895"/>
                    <a:pt x="167" y="893"/>
                    <a:pt x="167" y="892"/>
                  </a:cubicBezTo>
                  <a:cubicBezTo>
                    <a:pt x="153" y="891"/>
                    <a:pt x="153" y="891"/>
                    <a:pt x="153" y="891"/>
                  </a:cubicBezTo>
                  <a:cubicBezTo>
                    <a:pt x="147" y="891"/>
                    <a:pt x="141" y="885"/>
                    <a:pt x="142" y="878"/>
                  </a:cubicBezTo>
                  <a:cubicBezTo>
                    <a:pt x="142" y="872"/>
                    <a:pt x="148" y="866"/>
                    <a:pt x="154" y="867"/>
                  </a:cubicBezTo>
                  <a:close/>
                  <a:moveTo>
                    <a:pt x="229" y="919"/>
                  </a:moveTo>
                  <a:cubicBezTo>
                    <a:pt x="230" y="919"/>
                    <a:pt x="232" y="917"/>
                    <a:pt x="232" y="916"/>
                  </a:cubicBezTo>
                  <a:cubicBezTo>
                    <a:pt x="232" y="914"/>
                    <a:pt x="230" y="913"/>
                    <a:pt x="229" y="913"/>
                  </a:cubicBezTo>
                  <a:cubicBezTo>
                    <a:pt x="227" y="912"/>
                    <a:pt x="226" y="914"/>
                    <a:pt x="226" y="915"/>
                  </a:cubicBezTo>
                  <a:cubicBezTo>
                    <a:pt x="226" y="917"/>
                    <a:pt x="227" y="919"/>
                    <a:pt x="229" y="919"/>
                  </a:cubicBezTo>
                  <a:close/>
                  <a:moveTo>
                    <a:pt x="154" y="885"/>
                  </a:moveTo>
                  <a:cubicBezTo>
                    <a:pt x="178" y="886"/>
                    <a:pt x="178" y="886"/>
                    <a:pt x="178" y="886"/>
                  </a:cubicBezTo>
                  <a:cubicBezTo>
                    <a:pt x="179" y="886"/>
                    <a:pt x="179" y="886"/>
                    <a:pt x="179" y="886"/>
                  </a:cubicBezTo>
                  <a:cubicBezTo>
                    <a:pt x="178" y="892"/>
                    <a:pt x="178" y="892"/>
                    <a:pt x="178" y="892"/>
                  </a:cubicBezTo>
                  <a:cubicBezTo>
                    <a:pt x="178" y="892"/>
                    <a:pt x="178" y="892"/>
                    <a:pt x="178" y="892"/>
                  </a:cubicBezTo>
                  <a:cubicBezTo>
                    <a:pt x="175" y="892"/>
                    <a:pt x="173" y="894"/>
                    <a:pt x="173" y="897"/>
                  </a:cubicBezTo>
                  <a:cubicBezTo>
                    <a:pt x="173" y="898"/>
                    <a:pt x="174" y="900"/>
                    <a:pt x="175" y="901"/>
                  </a:cubicBezTo>
                  <a:cubicBezTo>
                    <a:pt x="177" y="903"/>
                    <a:pt x="177" y="903"/>
                    <a:pt x="177" y="903"/>
                  </a:cubicBezTo>
                  <a:cubicBezTo>
                    <a:pt x="176" y="905"/>
                    <a:pt x="176" y="905"/>
                    <a:pt x="176" y="905"/>
                  </a:cubicBezTo>
                  <a:cubicBezTo>
                    <a:pt x="175" y="906"/>
                    <a:pt x="175" y="906"/>
                    <a:pt x="175" y="907"/>
                  </a:cubicBezTo>
                  <a:cubicBezTo>
                    <a:pt x="175" y="909"/>
                    <a:pt x="176" y="910"/>
                    <a:pt x="177" y="911"/>
                  </a:cubicBezTo>
                  <a:cubicBezTo>
                    <a:pt x="179" y="913"/>
                    <a:pt x="179" y="913"/>
                    <a:pt x="179" y="913"/>
                  </a:cubicBezTo>
                  <a:cubicBezTo>
                    <a:pt x="178" y="915"/>
                    <a:pt x="178" y="915"/>
                    <a:pt x="178" y="915"/>
                  </a:cubicBezTo>
                  <a:cubicBezTo>
                    <a:pt x="177" y="916"/>
                    <a:pt x="177" y="917"/>
                    <a:pt x="177" y="918"/>
                  </a:cubicBezTo>
                  <a:cubicBezTo>
                    <a:pt x="177" y="920"/>
                    <a:pt x="179" y="923"/>
                    <a:pt x="182" y="923"/>
                  </a:cubicBezTo>
                  <a:cubicBezTo>
                    <a:pt x="183" y="923"/>
                    <a:pt x="183" y="923"/>
                    <a:pt x="183" y="923"/>
                  </a:cubicBezTo>
                  <a:cubicBezTo>
                    <a:pt x="188" y="923"/>
                    <a:pt x="188" y="923"/>
                    <a:pt x="188" y="923"/>
                  </a:cubicBezTo>
                  <a:cubicBezTo>
                    <a:pt x="200" y="924"/>
                    <a:pt x="202" y="920"/>
                    <a:pt x="205" y="917"/>
                  </a:cubicBezTo>
                  <a:cubicBezTo>
                    <a:pt x="208" y="915"/>
                    <a:pt x="211" y="912"/>
                    <a:pt x="220" y="912"/>
                  </a:cubicBezTo>
                  <a:cubicBezTo>
                    <a:pt x="221" y="880"/>
                    <a:pt x="221" y="880"/>
                    <a:pt x="221" y="880"/>
                  </a:cubicBezTo>
                  <a:cubicBezTo>
                    <a:pt x="219" y="879"/>
                    <a:pt x="218" y="878"/>
                    <a:pt x="217" y="877"/>
                  </a:cubicBezTo>
                  <a:cubicBezTo>
                    <a:pt x="208" y="870"/>
                    <a:pt x="203" y="863"/>
                    <a:pt x="204" y="851"/>
                  </a:cubicBezTo>
                  <a:cubicBezTo>
                    <a:pt x="204" y="848"/>
                    <a:pt x="201" y="845"/>
                    <a:pt x="198" y="845"/>
                  </a:cubicBezTo>
                  <a:cubicBezTo>
                    <a:pt x="195" y="845"/>
                    <a:pt x="192" y="847"/>
                    <a:pt x="192" y="851"/>
                  </a:cubicBezTo>
                  <a:cubicBezTo>
                    <a:pt x="192" y="859"/>
                    <a:pt x="193" y="861"/>
                    <a:pt x="195" y="868"/>
                  </a:cubicBezTo>
                  <a:cubicBezTo>
                    <a:pt x="195" y="871"/>
                    <a:pt x="196" y="873"/>
                    <a:pt x="196" y="874"/>
                  </a:cubicBezTo>
                  <a:cubicBezTo>
                    <a:pt x="155" y="873"/>
                    <a:pt x="155" y="873"/>
                    <a:pt x="155" y="873"/>
                  </a:cubicBezTo>
                  <a:cubicBezTo>
                    <a:pt x="151" y="873"/>
                    <a:pt x="148" y="875"/>
                    <a:pt x="148" y="879"/>
                  </a:cubicBezTo>
                  <a:cubicBezTo>
                    <a:pt x="148" y="882"/>
                    <a:pt x="151" y="885"/>
                    <a:pt x="154" y="885"/>
                  </a:cubicBezTo>
                  <a:close/>
                  <a:moveTo>
                    <a:pt x="24" y="14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5"/>
                    <a:pt x="75" y="5"/>
                    <a:pt x="75" y="5"/>
                  </a:cubicBezTo>
                  <a:cubicBezTo>
                    <a:pt x="75" y="14"/>
                    <a:pt x="75" y="14"/>
                    <a:pt x="75" y="14"/>
                  </a:cubicBezTo>
                  <a:cubicBezTo>
                    <a:pt x="75" y="54"/>
                    <a:pt x="75" y="54"/>
                    <a:pt x="75" y="54"/>
                  </a:cubicBezTo>
                  <a:cubicBezTo>
                    <a:pt x="75" y="61"/>
                    <a:pt x="68" y="66"/>
                    <a:pt x="59" y="66"/>
                  </a:cubicBezTo>
                  <a:cubicBezTo>
                    <a:pt x="50" y="66"/>
                    <a:pt x="42" y="61"/>
                    <a:pt x="42" y="54"/>
                  </a:cubicBezTo>
                  <a:cubicBezTo>
                    <a:pt x="42" y="48"/>
                    <a:pt x="50" y="42"/>
                    <a:pt x="59" y="42"/>
                  </a:cubicBezTo>
                  <a:cubicBezTo>
                    <a:pt x="61" y="42"/>
                    <a:pt x="64" y="43"/>
                    <a:pt x="66" y="44"/>
                  </a:cubicBezTo>
                  <a:cubicBezTo>
                    <a:pt x="66" y="19"/>
                    <a:pt x="66" y="19"/>
                    <a:pt x="66" y="19"/>
                  </a:cubicBezTo>
                  <a:cubicBezTo>
                    <a:pt x="33" y="28"/>
                    <a:pt x="33" y="28"/>
                    <a:pt x="33" y="28"/>
                  </a:cubicBezTo>
                  <a:cubicBezTo>
                    <a:pt x="33" y="64"/>
                    <a:pt x="33" y="64"/>
                    <a:pt x="33" y="64"/>
                  </a:cubicBezTo>
                  <a:cubicBezTo>
                    <a:pt x="33" y="70"/>
                    <a:pt x="26" y="75"/>
                    <a:pt x="16" y="75"/>
                  </a:cubicBezTo>
                  <a:cubicBezTo>
                    <a:pt x="7" y="75"/>
                    <a:pt x="0" y="70"/>
                    <a:pt x="0" y="64"/>
                  </a:cubicBezTo>
                  <a:cubicBezTo>
                    <a:pt x="0" y="57"/>
                    <a:pt x="7" y="52"/>
                    <a:pt x="16" y="52"/>
                  </a:cubicBezTo>
                  <a:cubicBezTo>
                    <a:pt x="19" y="52"/>
                    <a:pt x="21" y="52"/>
                    <a:pt x="24" y="53"/>
                  </a:cubicBezTo>
                  <a:cubicBezTo>
                    <a:pt x="24" y="28"/>
                    <a:pt x="24" y="28"/>
                    <a:pt x="24" y="28"/>
                  </a:cubicBezTo>
                  <a:lnTo>
                    <a:pt x="24" y="1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4" name="Freeform 123">
              <a:extLst>
                <a:ext uri="{FF2B5EF4-FFF2-40B4-BE49-F238E27FC236}">
                  <a16:creationId xmlns:a16="http://schemas.microsoft.com/office/drawing/2014/main" id="{B5A992DF-0A56-43B4-A888-2F16B7DC3E18}"/>
                </a:ext>
              </a:extLst>
            </p:cNvPr>
            <p:cNvSpPr>
              <a:spLocks/>
            </p:cNvSpPr>
            <p:nvPr/>
          </p:nvSpPr>
          <p:spPr bwMode="auto">
            <a:xfrm>
              <a:off x="3047" y="1560"/>
              <a:ext cx="91" cy="91"/>
            </a:xfrm>
            <a:custGeom>
              <a:avLst/>
              <a:gdLst>
                <a:gd name="T0" fmla="*/ 45 w 91"/>
                <a:gd name="T1" fmla="*/ 91 h 91"/>
                <a:gd name="T2" fmla="*/ 91 w 91"/>
                <a:gd name="T3" fmla="*/ 46 h 91"/>
                <a:gd name="T4" fmla="*/ 63 w 91"/>
                <a:gd name="T5" fmla="*/ 46 h 91"/>
                <a:gd name="T6" fmla="*/ 63 w 91"/>
                <a:gd name="T7" fmla="*/ 0 h 91"/>
                <a:gd name="T8" fmla="*/ 28 w 91"/>
                <a:gd name="T9" fmla="*/ 0 h 91"/>
                <a:gd name="T10" fmla="*/ 28 w 91"/>
                <a:gd name="T11" fmla="*/ 46 h 91"/>
                <a:gd name="T12" fmla="*/ 0 w 91"/>
                <a:gd name="T13" fmla="*/ 46 h 91"/>
                <a:gd name="T14" fmla="*/ 45 w 91"/>
                <a:gd name="T15" fmla="*/ 91 h 9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1" h="91">
                  <a:moveTo>
                    <a:pt x="45" y="91"/>
                  </a:moveTo>
                  <a:lnTo>
                    <a:pt x="91" y="46"/>
                  </a:lnTo>
                  <a:lnTo>
                    <a:pt x="63" y="46"/>
                  </a:lnTo>
                  <a:lnTo>
                    <a:pt x="63" y="0"/>
                  </a:lnTo>
                  <a:lnTo>
                    <a:pt x="28" y="0"/>
                  </a:lnTo>
                  <a:lnTo>
                    <a:pt x="28" y="46"/>
                  </a:lnTo>
                  <a:lnTo>
                    <a:pt x="0" y="46"/>
                  </a:lnTo>
                  <a:lnTo>
                    <a:pt x="45" y="9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5" name="Freeform 124">
              <a:extLst>
                <a:ext uri="{FF2B5EF4-FFF2-40B4-BE49-F238E27FC236}">
                  <a16:creationId xmlns:a16="http://schemas.microsoft.com/office/drawing/2014/main" id="{DB9EFAC7-716A-4BDF-8041-FF0457905CB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46" y="1963"/>
              <a:ext cx="78" cy="77"/>
            </a:xfrm>
            <a:custGeom>
              <a:avLst/>
              <a:gdLst>
                <a:gd name="T0" fmla="*/ 32 w 63"/>
                <a:gd name="T1" fmla="*/ 62 h 62"/>
                <a:gd name="T2" fmla="*/ 0 w 63"/>
                <a:gd name="T3" fmla="*/ 31 h 62"/>
                <a:gd name="T4" fmla="*/ 32 w 63"/>
                <a:gd name="T5" fmla="*/ 0 h 62"/>
                <a:gd name="T6" fmla="*/ 63 w 63"/>
                <a:gd name="T7" fmla="*/ 31 h 62"/>
                <a:gd name="T8" fmla="*/ 32 w 63"/>
                <a:gd name="T9" fmla="*/ 62 h 62"/>
                <a:gd name="T10" fmla="*/ 58 w 63"/>
                <a:gd name="T11" fmla="*/ 35 h 62"/>
                <a:gd name="T12" fmla="*/ 41 w 63"/>
                <a:gd name="T13" fmla="*/ 34 h 62"/>
                <a:gd name="T14" fmla="*/ 46 w 63"/>
                <a:gd name="T15" fmla="*/ 53 h 62"/>
                <a:gd name="T16" fmla="*/ 58 w 63"/>
                <a:gd name="T17" fmla="*/ 35 h 62"/>
                <a:gd name="T18" fmla="*/ 42 w 63"/>
                <a:gd name="T19" fmla="*/ 56 h 62"/>
                <a:gd name="T20" fmla="*/ 36 w 63"/>
                <a:gd name="T21" fmla="*/ 36 h 62"/>
                <a:gd name="T22" fmla="*/ 36 w 63"/>
                <a:gd name="T23" fmla="*/ 36 h 62"/>
                <a:gd name="T24" fmla="*/ 15 w 63"/>
                <a:gd name="T25" fmla="*/ 52 h 62"/>
                <a:gd name="T26" fmla="*/ 32 w 63"/>
                <a:gd name="T27" fmla="*/ 58 h 62"/>
                <a:gd name="T28" fmla="*/ 42 w 63"/>
                <a:gd name="T29" fmla="*/ 56 h 62"/>
                <a:gd name="T30" fmla="*/ 12 w 63"/>
                <a:gd name="T31" fmla="*/ 49 h 62"/>
                <a:gd name="T32" fmla="*/ 33 w 63"/>
                <a:gd name="T33" fmla="*/ 31 h 62"/>
                <a:gd name="T34" fmla="*/ 34 w 63"/>
                <a:gd name="T35" fmla="*/ 31 h 62"/>
                <a:gd name="T36" fmla="*/ 32 w 63"/>
                <a:gd name="T37" fmla="*/ 27 h 62"/>
                <a:gd name="T38" fmla="*/ 5 w 63"/>
                <a:gd name="T39" fmla="*/ 30 h 62"/>
                <a:gd name="T40" fmla="*/ 5 w 63"/>
                <a:gd name="T41" fmla="*/ 31 h 62"/>
                <a:gd name="T42" fmla="*/ 12 w 63"/>
                <a:gd name="T43" fmla="*/ 49 h 62"/>
                <a:gd name="T44" fmla="*/ 5 w 63"/>
                <a:gd name="T45" fmla="*/ 26 h 62"/>
                <a:gd name="T46" fmla="*/ 30 w 63"/>
                <a:gd name="T47" fmla="*/ 23 h 62"/>
                <a:gd name="T48" fmla="*/ 20 w 63"/>
                <a:gd name="T49" fmla="*/ 7 h 62"/>
                <a:gd name="T50" fmla="*/ 5 w 63"/>
                <a:gd name="T51" fmla="*/ 26 h 62"/>
                <a:gd name="T52" fmla="*/ 25 w 63"/>
                <a:gd name="T53" fmla="*/ 5 h 62"/>
                <a:gd name="T54" fmla="*/ 35 w 63"/>
                <a:gd name="T55" fmla="*/ 21 h 62"/>
                <a:gd name="T56" fmla="*/ 49 w 63"/>
                <a:gd name="T57" fmla="*/ 11 h 62"/>
                <a:gd name="T58" fmla="*/ 32 w 63"/>
                <a:gd name="T59" fmla="*/ 5 h 62"/>
                <a:gd name="T60" fmla="*/ 25 w 63"/>
                <a:gd name="T61" fmla="*/ 5 h 62"/>
                <a:gd name="T62" fmla="*/ 52 w 63"/>
                <a:gd name="T63" fmla="*/ 14 h 62"/>
                <a:gd name="T64" fmla="*/ 37 w 63"/>
                <a:gd name="T65" fmla="*/ 25 h 62"/>
                <a:gd name="T66" fmla="*/ 39 w 63"/>
                <a:gd name="T67" fmla="*/ 29 h 62"/>
                <a:gd name="T68" fmla="*/ 40 w 63"/>
                <a:gd name="T69" fmla="*/ 30 h 62"/>
                <a:gd name="T70" fmla="*/ 58 w 63"/>
                <a:gd name="T71" fmla="*/ 31 h 62"/>
                <a:gd name="T72" fmla="*/ 52 w 63"/>
                <a:gd name="T73" fmla="*/ 14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63" h="62">
                  <a:moveTo>
                    <a:pt x="32" y="62"/>
                  </a:moveTo>
                  <a:cubicBezTo>
                    <a:pt x="14" y="62"/>
                    <a:pt x="0" y="48"/>
                    <a:pt x="0" y="31"/>
                  </a:cubicBezTo>
                  <a:cubicBezTo>
                    <a:pt x="0" y="14"/>
                    <a:pt x="14" y="0"/>
                    <a:pt x="32" y="0"/>
                  </a:cubicBezTo>
                  <a:cubicBezTo>
                    <a:pt x="49" y="0"/>
                    <a:pt x="63" y="14"/>
                    <a:pt x="63" y="31"/>
                  </a:cubicBezTo>
                  <a:cubicBezTo>
                    <a:pt x="63" y="48"/>
                    <a:pt x="49" y="62"/>
                    <a:pt x="32" y="62"/>
                  </a:cubicBezTo>
                  <a:close/>
                  <a:moveTo>
                    <a:pt x="58" y="35"/>
                  </a:moveTo>
                  <a:cubicBezTo>
                    <a:pt x="57" y="35"/>
                    <a:pt x="50" y="33"/>
                    <a:pt x="41" y="34"/>
                  </a:cubicBezTo>
                  <a:cubicBezTo>
                    <a:pt x="45" y="44"/>
                    <a:pt x="46" y="52"/>
                    <a:pt x="46" y="53"/>
                  </a:cubicBezTo>
                  <a:cubicBezTo>
                    <a:pt x="52" y="49"/>
                    <a:pt x="57" y="43"/>
                    <a:pt x="58" y="35"/>
                  </a:cubicBezTo>
                  <a:close/>
                  <a:moveTo>
                    <a:pt x="42" y="56"/>
                  </a:moveTo>
                  <a:cubicBezTo>
                    <a:pt x="41" y="53"/>
                    <a:pt x="40" y="45"/>
                    <a:pt x="36" y="36"/>
                  </a:cubicBezTo>
                  <a:cubicBezTo>
                    <a:pt x="36" y="36"/>
                    <a:pt x="36" y="36"/>
                    <a:pt x="36" y="36"/>
                  </a:cubicBezTo>
                  <a:cubicBezTo>
                    <a:pt x="21" y="41"/>
                    <a:pt x="16" y="51"/>
                    <a:pt x="15" y="52"/>
                  </a:cubicBezTo>
                  <a:cubicBezTo>
                    <a:pt x="20" y="56"/>
                    <a:pt x="25" y="58"/>
                    <a:pt x="32" y="58"/>
                  </a:cubicBezTo>
                  <a:cubicBezTo>
                    <a:pt x="35" y="58"/>
                    <a:pt x="39" y="57"/>
                    <a:pt x="42" y="56"/>
                  </a:cubicBezTo>
                  <a:close/>
                  <a:moveTo>
                    <a:pt x="12" y="49"/>
                  </a:moveTo>
                  <a:cubicBezTo>
                    <a:pt x="12" y="48"/>
                    <a:pt x="20" y="36"/>
                    <a:pt x="33" y="31"/>
                  </a:cubicBezTo>
                  <a:cubicBezTo>
                    <a:pt x="34" y="31"/>
                    <a:pt x="34" y="31"/>
                    <a:pt x="34" y="31"/>
                  </a:cubicBezTo>
                  <a:cubicBezTo>
                    <a:pt x="34" y="30"/>
                    <a:pt x="33" y="28"/>
                    <a:pt x="32" y="27"/>
                  </a:cubicBezTo>
                  <a:cubicBezTo>
                    <a:pt x="19" y="31"/>
                    <a:pt x="6" y="30"/>
                    <a:pt x="5" y="30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5" y="38"/>
                    <a:pt x="8" y="44"/>
                    <a:pt x="12" y="49"/>
                  </a:cubicBezTo>
                  <a:close/>
                  <a:moveTo>
                    <a:pt x="5" y="26"/>
                  </a:moveTo>
                  <a:cubicBezTo>
                    <a:pt x="7" y="26"/>
                    <a:pt x="18" y="26"/>
                    <a:pt x="30" y="23"/>
                  </a:cubicBezTo>
                  <a:cubicBezTo>
                    <a:pt x="26" y="15"/>
                    <a:pt x="21" y="8"/>
                    <a:pt x="20" y="7"/>
                  </a:cubicBezTo>
                  <a:cubicBezTo>
                    <a:pt x="13" y="11"/>
                    <a:pt x="7" y="18"/>
                    <a:pt x="5" y="26"/>
                  </a:cubicBezTo>
                  <a:close/>
                  <a:moveTo>
                    <a:pt x="25" y="5"/>
                  </a:moveTo>
                  <a:cubicBezTo>
                    <a:pt x="26" y="6"/>
                    <a:pt x="31" y="13"/>
                    <a:pt x="35" y="21"/>
                  </a:cubicBezTo>
                  <a:cubicBezTo>
                    <a:pt x="45" y="17"/>
                    <a:pt x="49" y="12"/>
                    <a:pt x="49" y="11"/>
                  </a:cubicBezTo>
                  <a:cubicBezTo>
                    <a:pt x="44" y="7"/>
                    <a:pt x="38" y="5"/>
                    <a:pt x="32" y="5"/>
                  </a:cubicBezTo>
                  <a:cubicBezTo>
                    <a:pt x="29" y="5"/>
                    <a:pt x="27" y="5"/>
                    <a:pt x="25" y="5"/>
                  </a:cubicBezTo>
                  <a:close/>
                  <a:moveTo>
                    <a:pt x="52" y="14"/>
                  </a:moveTo>
                  <a:cubicBezTo>
                    <a:pt x="52" y="15"/>
                    <a:pt x="47" y="21"/>
                    <a:pt x="37" y="25"/>
                  </a:cubicBezTo>
                  <a:cubicBezTo>
                    <a:pt x="38" y="26"/>
                    <a:pt x="38" y="27"/>
                    <a:pt x="39" y="29"/>
                  </a:cubicBezTo>
                  <a:cubicBezTo>
                    <a:pt x="39" y="29"/>
                    <a:pt x="39" y="30"/>
                    <a:pt x="40" y="30"/>
                  </a:cubicBezTo>
                  <a:cubicBezTo>
                    <a:pt x="48" y="29"/>
                    <a:pt x="57" y="31"/>
                    <a:pt x="58" y="31"/>
                  </a:cubicBezTo>
                  <a:cubicBezTo>
                    <a:pt x="58" y="25"/>
                    <a:pt x="56" y="19"/>
                    <a:pt x="52" y="1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6" name="Freeform 125">
              <a:extLst>
                <a:ext uri="{FF2B5EF4-FFF2-40B4-BE49-F238E27FC236}">
                  <a16:creationId xmlns:a16="http://schemas.microsoft.com/office/drawing/2014/main" id="{94D6FAD9-A5EA-40A0-9A9F-FA4C231E45C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22" y="2371"/>
              <a:ext cx="80" cy="70"/>
            </a:xfrm>
            <a:custGeom>
              <a:avLst/>
              <a:gdLst>
                <a:gd name="T0" fmla="*/ 65 w 65"/>
                <a:gd name="T1" fmla="*/ 18 h 57"/>
                <a:gd name="T2" fmla="*/ 47 w 65"/>
                <a:gd name="T3" fmla="*/ 0 h 57"/>
                <a:gd name="T4" fmla="*/ 32 w 65"/>
                <a:gd name="T5" fmla="*/ 6 h 57"/>
                <a:gd name="T6" fmla="*/ 18 w 65"/>
                <a:gd name="T7" fmla="*/ 0 h 57"/>
                <a:gd name="T8" fmla="*/ 0 w 65"/>
                <a:gd name="T9" fmla="*/ 18 h 57"/>
                <a:gd name="T10" fmla="*/ 6 w 65"/>
                <a:gd name="T11" fmla="*/ 32 h 57"/>
                <a:gd name="T12" fmla="*/ 6 w 65"/>
                <a:gd name="T13" fmla="*/ 32 h 57"/>
                <a:gd name="T14" fmla="*/ 26 w 65"/>
                <a:gd name="T15" fmla="*/ 53 h 57"/>
                <a:gd name="T16" fmla="*/ 32 w 65"/>
                <a:gd name="T17" fmla="*/ 57 h 57"/>
                <a:gd name="T18" fmla="*/ 39 w 65"/>
                <a:gd name="T19" fmla="*/ 53 h 57"/>
                <a:gd name="T20" fmla="*/ 59 w 65"/>
                <a:gd name="T21" fmla="*/ 32 h 57"/>
                <a:gd name="T22" fmla="*/ 59 w 65"/>
                <a:gd name="T23" fmla="*/ 32 h 57"/>
                <a:gd name="T24" fmla="*/ 65 w 65"/>
                <a:gd name="T25" fmla="*/ 18 h 57"/>
                <a:gd name="T26" fmla="*/ 54 w 65"/>
                <a:gd name="T27" fmla="*/ 26 h 57"/>
                <a:gd name="T28" fmla="*/ 33 w 65"/>
                <a:gd name="T29" fmla="*/ 47 h 57"/>
                <a:gd name="T30" fmla="*/ 32 w 65"/>
                <a:gd name="T31" fmla="*/ 48 h 57"/>
                <a:gd name="T32" fmla="*/ 32 w 65"/>
                <a:gd name="T33" fmla="*/ 47 h 57"/>
                <a:gd name="T34" fmla="*/ 11 w 65"/>
                <a:gd name="T35" fmla="*/ 26 h 57"/>
                <a:gd name="T36" fmla="*/ 8 w 65"/>
                <a:gd name="T37" fmla="*/ 18 h 57"/>
                <a:gd name="T38" fmla="*/ 18 w 65"/>
                <a:gd name="T39" fmla="*/ 8 h 57"/>
                <a:gd name="T40" fmla="*/ 26 w 65"/>
                <a:gd name="T41" fmla="*/ 11 h 57"/>
                <a:gd name="T42" fmla="*/ 32 w 65"/>
                <a:gd name="T43" fmla="*/ 18 h 57"/>
                <a:gd name="T44" fmla="*/ 39 w 65"/>
                <a:gd name="T45" fmla="*/ 11 h 57"/>
                <a:gd name="T46" fmla="*/ 47 w 65"/>
                <a:gd name="T47" fmla="*/ 8 h 57"/>
                <a:gd name="T48" fmla="*/ 57 w 65"/>
                <a:gd name="T49" fmla="*/ 18 h 57"/>
                <a:gd name="T50" fmla="*/ 54 w 65"/>
                <a:gd name="T51" fmla="*/ 26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5" h="57">
                  <a:moveTo>
                    <a:pt x="65" y="18"/>
                  </a:moveTo>
                  <a:cubicBezTo>
                    <a:pt x="65" y="8"/>
                    <a:pt x="57" y="0"/>
                    <a:pt x="47" y="0"/>
                  </a:cubicBezTo>
                  <a:cubicBezTo>
                    <a:pt x="41" y="0"/>
                    <a:pt x="36" y="2"/>
                    <a:pt x="32" y="6"/>
                  </a:cubicBezTo>
                  <a:cubicBezTo>
                    <a:pt x="29" y="2"/>
                    <a:pt x="24" y="0"/>
                    <a:pt x="18" y="0"/>
                  </a:cubicBezTo>
                  <a:cubicBezTo>
                    <a:pt x="8" y="0"/>
                    <a:pt x="0" y="8"/>
                    <a:pt x="0" y="18"/>
                  </a:cubicBezTo>
                  <a:cubicBezTo>
                    <a:pt x="0" y="24"/>
                    <a:pt x="2" y="29"/>
                    <a:pt x="6" y="32"/>
                  </a:cubicBezTo>
                  <a:cubicBezTo>
                    <a:pt x="6" y="32"/>
                    <a:pt x="6" y="32"/>
                    <a:pt x="6" y="32"/>
                  </a:cubicBezTo>
                  <a:cubicBezTo>
                    <a:pt x="26" y="53"/>
                    <a:pt x="26" y="53"/>
                    <a:pt x="26" y="53"/>
                  </a:cubicBezTo>
                  <a:cubicBezTo>
                    <a:pt x="28" y="55"/>
                    <a:pt x="30" y="57"/>
                    <a:pt x="32" y="57"/>
                  </a:cubicBezTo>
                  <a:cubicBezTo>
                    <a:pt x="35" y="57"/>
                    <a:pt x="37" y="55"/>
                    <a:pt x="39" y="53"/>
                  </a:cubicBezTo>
                  <a:cubicBezTo>
                    <a:pt x="59" y="32"/>
                    <a:pt x="59" y="32"/>
                    <a:pt x="59" y="32"/>
                  </a:cubicBezTo>
                  <a:cubicBezTo>
                    <a:pt x="59" y="32"/>
                    <a:pt x="59" y="32"/>
                    <a:pt x="59" y="32"/>
                  </a:cubicBezTo>
                  <a:cubicBezTo>
                    <a:pt x="63" y="29"/>
                    <a:pt x="65" y="24"/>
                    <a:pt x="65" y="18"/>
                  </a:cubicBezTo>
                  <a:close/>
                  <a:moveTo>
                    <a:pt x="54" y="26"/>
                  </a:moveTo>
                  <a:cubicBezTo>
                    <a:pt x="33" y="47"/>
                    <a:pt x="33" y="47"/>
                    <a:pt x="33" y="47"/>
                  </a:cubicBezTo>
                  <a:cubicBezTo>
                    <a:pt x="33" y="47"/>
                    <a:pt x="33" y="47"/>
                    <a:pt x="32" y="48"/>
                  </a:cubicBezTo>
                  <a:cubicBezTo>
                    <a:pt x="32" y="47"/>
                    <a:pt x="32" y="47"/>
                    <a:pt x="32" y="47"/>
                  </a:cubicBezTo>
                  <a:cubicBezTo>
                    <a:pt x="11" y="26"/>
                    <a:pt x="11" y="26"/>
                    <a:pt x="11" y="26"/>
                  </a:cubicBezTo>
                  <a:cubicBezTo>
                    <a:pt x="9" y="24"/>
                    <a:pt x="8" y="21"/>
                    <a:pt x="8" y="18"/>
                  </a:cubicBezTo>
                  <a:cubicBezTo>
                    <a:pt x="8" y="13"/>
                    <a:pt x="13" y="8"/>
                    <a:pt x="18" y="8"/>
                  </a:cubicBezTo>
                  <a:cubicBezTo>
                    <a:pt x="22" y="8"/>
                    <a:pt x="24" y="9"/>
                    <a:pt x="26" y="11"/>
                  </a:cubicBezTo>
                  <a:cubicBezTo>
                    <a:pt x="32" y="18"/>
                    <a:pt x="32" y="18"/>
                    <a:pt x="32" y="18"/>
                  </a:cubicBezTo>
                  <a:cubicBezTo>
                    <a:pt x="39" y="11"/>
                    <a:pt x="39" y="11"/>
                    <a:pt x="39" y="11"/>
                  </a:cubicBezTo>
                  <a:cubicBezTo>
                    <a:pt x="41" y="9"/>
                    <a:pt x="43" y="8"/>
                    <a:pt x="47" y="8"/>
                  </a:cubicBezTo>
                  <a:cubicBezTo>
                    <a:pt x="52" y="8"/>
                    <a:pt x="57" y="13"/>
                    <a:pt x="57" y="18"/>
                  </a:cubicBezTo>
                  <a:cubicBezTo>
                    <a:pt x="57" y="21"/>
                    <a:pt x="56" y="24"/>
                    <a:pt x="54" y="2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7" name="Freeform 126">
              <a:extLst>
                <a:ext uri="{FF2B5EF4-FFF2-40B4-BE49-F238E27FC236}">
                  <a16:creationId xmlns:a16="http://schemas.microsoft.com/office/drawing/2014/main" id="{66752641-E4DF-4435-A215-E108A5C498F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44" y="2149"/>
              <a:ext cx="79" cy="58"/>
            </a:xfrm>
            <a:custGeom>
              <a:avLst/>
              <a:gdLst>
                <a:gd name="T0" fmla="*/ 56 w 64"/>
                <a:gd name="T1" fmla="*/ 8 h 47"/>
                <a:gd name="T2" fmla="*/ 56 w 64"/>
                <a:gd name="T3" fmla="*/ 0 h 47"/>
                <a:gd name="T4" fmla="*/ 0 w 64"/>
                <a:gd name="T5" fmla="*/ 0 h 47"/>
                <a:gd name="T6" fmla="*/ 0 w 64"/>
                <a:gd name="T7" fmla="*/ 43 h 47"/>
                <a:gd name="T8" fmla="*/ 4 w 64"/>
                <a:gd name="T9" fmla="*/ 47 h 47"/>
                <a:gd name="T10" fmla="*/ 58 w 64"/>
                <a:gd name="T11" fmla="*/ 47 h 47"/>
                <a:gd name="T12" fmla="*/ 64 w 64"/>
                <a:gd name="T13" fmla="*/ 41 h 47"/>
                <a:gd name="T14" fmla="*/ 64 w 64"/>
                <a:gd name="T15" fmla="*/ 8 h 47"/>
                <a:gd name="T16" fmla="*/ 56 w 64"/>
                <a:gd name="T17" fmla="*/ 8 h 47"/>
                <a:gd name="T18" fmla="*/ 52 w 64"/>
                <a:gd name="T19" fmla="*/ 43 h 47"/>
                <a:gd name="T20" fmla="*/ 4 w 64"/>
                <a:gd name="T21" fmla="*/ 43 h 47"/>
                <a:gd name="T22" fmla="*/ 4 w 64"/>
                <a:gd name="T23" fmla="*/ 4 h 47"/>
                <a:gd name="T24" fmla="*/ 52 w 64"/>
                <a:gd name="T25" fmla="*/ 4 h 47"/>
                <a:gd name="T26" fmla="*/ 52 w 64"/>
                <a:gd name="T27" fmla="*/ 43 h 47"/>
                <a:gd name="T28" fmla="*/ 8 w 64"/>
                <a:gd name="T29" fmla="*/ 12 h 47"/>
                <a:gd name="T30" fmla="*/ 48 w 64"/>
                <a:gd name="T31" fmla="*/ 12 h 47"/>
                <a:gd name="T32" fmla="*/ 48 w 64"/>
                <a:gd name="T33" fmla="*/ 16 h 47"/>
                <a:gd name="T34" fmla="*/ 8 w 64"/>
                <a:gd name="T35" fmla="*/ 16 h 47"/>
                <a:gd name="T36" fmla="*/ 8 w 64"/>
                <a:gd name="T37" fmla="*/ 12 h 47"/>
                <a:gd name="T38" fmla="*/ 32 w 64"/>
                <a:gd name="T39" fmla="*/ 20 h 47"/>
                <a:gd name="T40" fmla="*/ 48 w 64"/>
                <a:gd name="T41" fmla="*/ 20 h 47"/>
                <a:gd name="T42" fmla="*/ 48 w 64"/>
                <a:gd name="T43" fmla="*/ 24 h 47"/>
                <a:gd name="T44" fmla="*/ 32 w 64"/>
                <a:gd name="T45" fmla="*/ 24 h 47"/>
                <a:gd name="T46" fmla="*/ 32 w 64"/>
                <a:gd name="T47" fmla="*/ 20 h 47"/>
                <a:gd name="T48" fmla="*/ 32 w 64"/>
                <a:gd name="T49" fmla="*/ 28 h 47"/>
                <a:gd name="T50" fmla="*/ 48 w 64"/>
                <a:gd name="T51" fmla="*/ 28 h 47"/>
                <a:gd name="T52" fmla="*/ 48 w 64"/>
                <a:gd name="T53" fmla="*/ 32 h 47"/>
                <a:gd name="T54" fmla="*/ 32 w 64"/>
                <a:gd name="T55" fmla="*/ 32 h 47"/>
                <a:gd name="T56" fmla="*/ 32 w 64"/>
                <a:gd name="T57" fmla="*/ 28 h 47"/>
                <a:gd name="T58" fmla="*/ 32 w 64"/>
                <a:gd name="T59" fmla="*/ 36 h 47"/>
                <a:gd name="T60" fmla="*/ 44 w 64"/>
                <a:gd name="T61" fmla="*/ 36 h 47"/>
                <a:gd name="T62" fmla="*/ 44 w 64"/>
                <a:gd name="T63" fmla="*/ 40 h 47"/>
                <a:gd name="T64" fmla="*/ 32 w 64"/>
                <a:gd name="T65" fmla="*/ 40 h 47"/>
                <a:gd name="T66" fmla="*/ 32 w 64"/>
                <a:gd name="T67" fmla="*/ 36 h 47"/>
                <a:gd name="T68" fmla="*/ 8 w 64"/>
                <a:gd name="T69" fmla="*/ 20 h 47"/>
                <a:gd name="T70" fmla="*/ 28 w 64"/>
                <a:gd name="T71" fmla="*/ 20 h 47"/>
                <a:gd name="T72" fmla="*/ 28 w 64"/>
                <a:gd name="T73" fmla="*/ 40 h 47"/>
                <a:gd name="T74" fmla="*/ 8 w 64"/>
                <a:gd name="T75" fmla="*/ 40 h 47"/>
                <a:gd name="T76" fmla="*/ 8 w 64"/>
                <a:gd name="T77" fmla="*/ 20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64" h="47">
                  <a:moveTo>
                    <a:pt x="56" y="8"/>
                  </a:moveTo>
                  <a:cubicBezTo>
                    <a:pt x="56" y="0"/>
                    <a:pt x="56" y="0"/>
                    <a:pt x="56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46"/>
                    <a:pt x="2" y="47"/>
                    <a:pt x="4" y="47"/>
                  </a:cubicBezTo>
                  <a:cubicBezTo>
                    <a:pt x="58" y="47"/>
                    <a:pt x="58" y="47"/>
                    <a:pt x="58" y="47"/>
                  </a:cubicBezTo>
                  <a:cubicBezTo>
                    <a:pt x="61" y="47"/>
                    <a:pt x="64" y="45"/>
                    <a:pt x="64" y="41"/>
                  </a:cubicBezTo>
                  <a:cubicBezTo>
                    <a:pt x="64" y="8"/>
                    <a:pt x="64" y="8"/>
                    <a:pt x="64" y="8"/>
                  </a:cubicBezTo>
                  <a:lnTo>
                    <a:pt x="56" y="8"/>
                  </a:lnTo>
                  <a:close/>
                  <a:moveTo>
                    <a:pt x="52" y="43"/>
                  </a:moveTo>
                  <a:cubicBezTo>
                    <a:pt x="4" y="43"/>
                    <a:pt x="4" y="43"/>
                    <a:pt x="4" y="43"/>
                  </a:cubicBezTo>
                  <a:cubicBezTo>
                    <a:pt x="4" y="4"/>
                    <a:pt x="4" y="4"/>
                    <a:pt x="4" y="4"/>
                  </a:cubicBezTo>
                  <a:cubicBezTo>
                    <a:pt x="52" y="4"/>
                    <a:pt x="52" y="4"/>
                    <a:pt x="52" y="4"/>
                  </a:cubicBezTo>
                  <a:lnTo>
                    <a:pt x="52" y="43"/>
                  </a:lnTo>
                  <a:close/>
                  <a:moveTo>
                    <a:pt x="8" y="12"/>
                  </a:moveTo>
                  <a:cubicBezTo>
                    <a:pt x="48" y="12"/>
                    <a:pt x="48" y="12"/>
                    <a:pt x="48" y="12"/>
                  </a:cubicBezTo>
                  <a:cubicBezTo>
                    <a:pt x="48" y="16"/>
                    <a:pt x="48" y="16"/>
                    <a:pt x="48" y="16"/>
                  </a:cubicBezTo>
                  <a:cubicBezTo>
                    <a:pt x="8" y="16"/>
                    <a:pt x="8" y="16"/>
                    <a:pt x="8" y="16"/>
                  </a:cubicBezTo>
                  <a:lnTo>
                    <a:pt x="8" y="12"/>
                  </a:lnTo>
                  <a:close/>
                  <a:moveTo>
                    <a:pt x="32" y="20"/>
                  </a:moveTo>
                  <a:cubicBezTo>
                    <a:pt x="48" y="20"/>
                    <a:pt x="48" y="20"/>
                    <a:pt x="48" y="20"/>
                  </a:cubicBezTo>
                  <a:cubicBezTo>
                    <a:pt x="48" y="24"/>
                    <a:pt x="48" y="24"/>
                    <a:pt x="48" y="24"/>
                  </a:cubicBezTo>
                  <a:cubicBezTo>
                    <a:pt x="32" y="24"/>
                    <a:pt x="32" y="24"/>
                    <a:pt x="32" y="24"/>
                  </a:cubicBezTo>
                  <a:lnTo>
                    <a:pt x="32" y="20"/>
                  </a:lnTo>
                  <a:close/>
                  <a:moveTo>
                    <a:pt x="32" y="28"/>
                  </a:moveTo>
                  <a:cubicBezTo>
                    <a:pt x="48" y="28"/>
                    <a:pt x="48" y="28"/>
                    <a:pt x="48" y="28"/>
                  </a:cubicBezTo>
                  <a:cubicBezTo>
                    <a:pt x="48" y="32"/>
                    <a:pt x="48" y="32"/>
                    <a:pt x="48" y="32"/>
                  </a:cubicBezTo>
                  <a:cubicBezTo>
                    <a:pt x="32" y="32"/>
                    <a:pt x="32" y="32"/>
                    <a:pt x="32" y="32"/>
                  </a:cubicBezTo>
                  <a:lnTo>
                    <a:pt x="32" y="28"/>
                  </a:lnTo>
                  <a:close/>
                  <a:moveTo>
                    <a:pt x="32" y="36"/>
                  </a:moveTo>
                  <a:cubicBezTo>
                    <a:pt x="44" y="36"/>
                    <a:pt x="44" y="36"/>
                    <a:pt x="44" y="36"/>
                  </a:cubicBezTo>
                  <a:cubicBezTo>
                    <a:pt x="44" y="40"/>
                    <a:pt x="44" y="40"/>
                    <a:pt x="44" y="40"/>
                  </a:cubicBezTo>
                  <a:cubicBezTo>
                    <a:pt x="32" y="40"/>
                    <a:pt x="32" y="40"/>
                    <a:pt x="32" y="40"/>
                  </a:cubicBezTo>
                  <a:lnTo>
                    <a:pt x="32" y="36"/>
                  </a:lnTo>
                  <a:close/>
                  <a:moveTo>
                    <a:pt x="8" y="20"/>
                  </a:moveTo>
                  <a:cubicBezTo>
                    <a:pt x="28" y="20"/>
                    <a:pt x="28" y="20"/>
                    <a:pt x="28" y="20"/>
                  </a:cubicBezTo>
                  <a:cubicBezTo>
                    <a:pt x="28" y="40"/>
                    <a:pt x="28" y="40"/>
                    <a:pt x="28" y="40"/>
                  </a:cubicBezTo>
                  <a:cubicBezTo>
                    <a:pt x="8" y="40"/>
                    <a:pt x="8" y="40"/>
                    <a:pt x="8" y="40"/>
                  </a:cubicBezTo>
                  <a:lnTo>
                    <a:pt x="8" y="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8" name="Freeform 127">
              <a:extLst>
                <a:ext uri="{FF2B5EF4-FFF2-40B4-BE49-F238E27FC236}">
                  <a16:creationId xmlns:a16="http://schemas.microsoft.com/office/drawing/2014/main" id="{2C91C124-C5F2-46FE-88D2-26B00BAF4BC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037" y="2531"/>
              <a:ext cx="58" cy="59"/>
            </a:xfrm>
            <a:custGeom>
              <a:avLst/>
              <a:gdLst>
                <a:gd name="T0" fmla="*/ 43 w 47"/>
                <a:gd name="T1" fmla="*/ 29 h 48"/>
                <a:gd name="T2" fmla="*/ 47 w 47"/>
                <a:gd name="T3" fmla="*/ 16 h 48"/>
                <a:gd name="T4" fmla="*/ 42 w 47"/>
                <a:gd name="T5" fmla="*/ 8 h 48"/>
                <a:gd name="T6" fmla="*/ 37 w 47"/>
                <a:gd name="T7" fmla="*/ 9 h 48"/>
                <a:gd name="T8" fmla="*/ 28 w 47"/>
                <a:gd name="T9" fmla="*/ 0 h 48"/>
                <a:gd name="T10" fmla="*/ 19 w 47"/>
                <a:gd name="T11" fmla="*/ 0 h 48"/>
                <a:gd name="T12" fmla="*/ 18 w 47"/>
                <a:gd name="T13" fmla="*/ 5 h 48"/>
                <a:gd name="T14" fmla="*/ 5 w 47"/>
                <a:gd name="T15" fmla="*/ 8 h 48"/>
                <a:gd name="T16" fmla="*/ 0 w 47"/>
                <a:gd name="T17" fmla="*/ 16 h 48"/>
                <a:gd name="T18" fmla="*/ 4 w 47"/>
                <a:gd name="T19" fmla="*/ 19 h 48"/>
                <a:gd name="T20" fmla="*/ 0 w 47"/>
                <a:gd name="T21" fmla="*/ 32 h 48"/>
                <a:gd name="T22" fmla="*/ 5 w 47"/>
                <a:gd name="T23" fmla="*/ 40 h 48"/>
                <a:gd name="T24" fmla="*/ 10 w 47"/>
                <a:gd name="T25" fmla="*/ 39 h 48"/>
                <a:gd name="T26" fmla="*/ 19 w 47"/>
                <a:gd name="T27" fmla="*/ 48 h 48"/>
                <a:gd name="T28" fmla="*/ 28 w 47"/>
                <a:gd name="T29" fmla="*/ 48 h 48"/>
                <a:gd name="T30" fmla="*/ 29 w 47"/>
                <a:gd name="T31" fmla="*/ 44 h 48"/>
                <a:gd name="T32" fmla="*/ 42 w 47"/>
                <a:gd name="T33" fmla="*/ 40 h 48"/>
                <a:gd name="T34" fmla="*/ 47 w 47"/>
                <a:gd name="T35" fmla="*/ 32 h 48"/>
                <a:gd name="T36" fmla="*/ 43 w 47"/>
                <a:gd name="T37" fmla="*/ 29 h 48"/>
                <a:gd name="T38" fmla="*/ 23 w 47"/>
                <a:gd name="T39" fmla="*/ 34 h 48"/>
                <a:gd name="T40" fmla="*/ 14 w 47"/>
                <a:gd name="T41" fmla="*/ 24 h 48"/>
                <a:gd name="T42" fmla="*/ 23 w 47"/>
                <a:gd name="T43" fmla="*/ 14 h 48"/>
                <a:gd name="T44" fmla="*/ 33 w 47"/>
                <a:gd name="T45" fmla="*/ 24 h 48"/>
                <a:gd name="T46" fmla="*/ 23 w 47"/>
                <a:gd name="T47" fmla="*/ 3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47" h="48">
                  <a:moveTo>
                    <a:pt x="43" y="29"/>
                  </a:moveTo>
                  <a:cubicBezTo>
                    <a:pt x="41" y="24"/>
                    <a:pt x="42" y="19"/>
                    <a:pt x="47" y="16"/>
                  </a:cubicBezTo>
                  <a:cubicBezTo>
                    <a:pt x="42" y="8"/>
                    <a:pt x="42" y="8"/>
                    <a:pt x="42" y="8"/>
                  </a:cubicBezTo>
                  <a:cubicBezTo>
                    <a:pt x="41" y="9"/>
                    <a:pt x="39" y="9"/>
                    <a:pt x="37" y="9"/>
                  </a:cubicBezTo>
                  <a:cubicBezTo>
                    <a:pt x="32" y="9"/>
                    <a:pt x="28" y="5"/>
                    <a:pt x="28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1"/>
                    <a:pt x="18" y="3"/>
                    <a:pt x="18" y="5"/>
                  </a:cubicBezTo>
                  <a:cubicBezTo>
                    <a:pt x="15" y="9"/>
                    <a:pt x="9" y="10"/>
                    <a:pt x="5" y="8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2" y="17"/>
                    <a:pt x="3" y="18"/>
                    <a:pt x="4" y="19"/>
                  </a:cubicBezTo>
                  <a:cubicBezTo>
                    <a:pt x="6" y="24"/>
                    <a:pt x="5" y="29"/>
                    <a:pt x="0" y="32"/>
                  </a:cubicBezTo>
                  <a:cubicBezTo>
                    <a:pt x="5" y="40"/>
                    <a:pt x="5" y="40"/>
                    <a:pt x="5" y="40"/>
                  </a:cubicBezTo>
                  <a:cubicBezTo>
                    <a:pt x="6" y="39"/>
                    <a:pt x="8" y="39"/>
                    <a:pt x="10" y="39"/>
                  </a:cubicBezTo>
                  <a:cubicBezTo>
                    <a:pt x="15" y="39"/>
                    <a:pt x="19" y="43"/>
                    <a:pt x="19" y="48"/>
                  </a:cubicBezTo>
                  <a:cubicBezTo>
                    <a:pt x="28" y="48"/>
                    <a:pt x="28" y="48"/>
                    <a:pt x="28" y="48"/>
                  </a:cubicBezTo>
                  <a:cubicBezTo>
                    <a:pt x="28" y="47"/>
                    <a:pt x="29" y="45"/>
                    <a:pt x="29" y="44"/>
                  </a:cubicBezTo>
                  <a:cubicBezTo>
                    <a:pt x="32" y="39"/>
                    <a:pt x="38" y="38"/>
                    <a:pt x="42" y="40"/>
                  </a:cubicBezTo>
                  <a:cubicBezTo>
                    <a:pt x="47" y="32"/>
                    <a:pt x="47" y="32"/>
                    <a:pt x="47" y="32"/>
                  </a:cubicBezTo>
                  <a:cubicBezTo>
                    <a:pt x="45" y="31"/>
                    <a:pt x="44" y="30"/>
                    <a:pt x="43" y="29"/>
                  </a:cubicBezTo>
                  <a:close/>
                  <a:moveTo>
                    <a:pt x="23" y="34"/>
                  </a:moveTo>
                  <a:cubicBezTo>
                    <a:pt x="18" y="34"/>
                    <a:pt x="14" y="29"/>
                    <a:pt x="14" y="24"/>
                  </a:cubicBezTo>
                  <a:cubicBezTo>
                    <a:pt x="14" y="19"/>
                    <a:pt x="18" y="14"/>
                    <a:pt x="23" y="14"/>
                  </a:cubicBezTo>
                  <a:cubicBezTo>
                    <a:pt x="29" y="14"/>
                    <a:pt x="33" y="19"/>
                    <a:pt x="33" y="24"/>
                  </a:cubicBezTo>
                  <a:cubicBezTo>
                    <a:pt x="33" y="29"/>
                    <a:pt x="29" y="34"/>
                    <a:pt x="23" y="3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9" name="Freeform 128">
              <a:extLst>
                <a:ext uri="{FF2B5EF4-FFF2-40B4-BE49-F238E27FC236}">
                  <a16:creationId xmlns:a16="http://schemas.microsoft.com/office/drawing/2014/main" id="{6675E840-8E35-4676-B186-AAC77600340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15" y="2514"/>
              <a:ext cx="96" cy="96"/>
            </a:xfrm>
            <a:custGeom>
              <a:avLst/>
              <a:gdLst>
                <a:gd name="T0" fmla="*/ 51 w 96"/>
                <a:gd name="T1" fmla="*/ 0 h 96"/>
                <a:gd name="T2" fmla="*/ 42 w 96"/>
                <a:gd name="T3" fmla="*/ 10 h 96"/>
                <a:gd name="T4" fmla="*/ 51 w 96"/>
                <a:gd name="T5" fmla="*/ 18 h 96"/>
                <a:gd name="T6" fmla="*/ 30 w 96"/>
                <a:gd name="T7" fmla="*/ 42 h 96"/>
                <a:gd name="T8" fmla="*/ 9 w 96"/>
                <a:gd name="T9" fmla="*/ 42 h 96"/>
                <a:gd name="T10" fmla="*/ 25 w 96"/>
                <a:gd name="T11" fmla="*/ 59 h 96"/>
                <a:gd name="T12" fmla="*/ 0 w 96"/>
                <a:gd name="T13" fmla="*/ 92 h 96"/>
                <a:gd name="T14" fmla="*/ 0 w 96"/>
                <a:gd name="T15" fmla="*/ 96 h 96"/>
                <a:gd name="T16" fmla="*/ 4 w 96"/>
                <a:gd name="T17" fmla="*/ 96 h 96"/>
                <a:gd name="T18" fmla="*/ 37 w 96"/>
                <a:gd name="T19" fmla="*/ 70 h 96"/>
                <a:gd name="T20" fmla="*/ 54 w 96"/>
                <a:gd name="T21" fmla="*/ 87 h 96"/>
                <a:gd name="T22" fmla="*/ 54 w 96"/>
                <a:gd name="T23" fmla="*/ 66 h 96"/>
                <a:gd name="T24" fmla="*/ 78 w 96"/>
                <a:gd name="T25" fmla="*/ 45 h 96"/>
                <a:gd name="T26" fmla="*/ 86 w 96"/>
                <a:gd name="T27" fmla="*/ 54 h 96"/>
                <a:gd name="T28" fmla="*/ 96 w 96"/>
                <a:gd name="T29" fmla="*/ 45 h 96"/>
                <a:gd name="T30" fmla="*/ 51 w 96"/>
                <a:gd name="T31" fmla="*/ 0 h 96"/>
                <a:gd name="T32" fmla="*/ 42 w 96"/>
                <a:gd name="T33" fmla="*/ 51 h 96"/>
                <a:gd name="T34" fmla="*/ 36 w 96"/>
                <a:gd name="T35" fmla="*/ 45 h 96"/>
                <a:gd name="T36" fmla="*/ 57 w 96"/>
                <a:gd name="T37" fmla="*/ 24 h 96"/>
                <a:gd name="T38" fmla="*/ 63 w 96"/>
                <a:gd name="T39" fmla="*/ 31 h 96"/>
                <a:gd name="T40" fmla="*/ 42 w 96"/>
                <a:gd name="T41" fmla="*/ 51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96" h="96">
                  <a:moveTo>
                    <a:pt x="51" y="0"/>
                  </a:moveTo>
                  <a:lnTo>
                    <a:pt x="42" y="10"/>
                  </a:lnTo>
                  <a:lnTo>
                    <a:pt x="51" y="18"/>
                  </a:lnTo>
                  <a:lnTo>
                    <a:pt x="30" y="42"/>
                  </a:lnTo>
                  <a:lnTo>
                    <a:pt x="9" y="42"/>
                  </a:lnTo>
                  <a:lnTo>
                    <a:pt x="25" y="59"/>
                  </a:lnTo>
                  <a:lnTo>
                    <a:pt x="0" y="92"/>
                  </a:lnTo>
                  <a:lnTo>
                    <a:pt x="0" y="96"/>
                  </a:lnTo>
                  <a:lnTo>
                    <a:pt x="4" y="96"/>
                  </a:lnTo>
                  <a:lnTo>
                    <a:pt x="37" y="70"/>
                  </a:lnTo>
                  <a:lnTo>
                    <a:pt x="54" y="87"/>
                  </a:lnTo>
                  <a:lnTo>
                    <a:pt x="54" y="66"/>
                  </a:lnTo>
                  <a:lnTo>
                    <a:pt x="78" y="45"/>
                  </a:lnTo>
                  <a:lnTo>
                    <a:pt x="86" y="54"/>
                  </a:lnTo>
                  <a:lnTo>
                    <a:pt x="96" y="45"/>
                  </a:lnTo>
                  <a:lnTo>
                    <a:pt x="51" y="0"/>
                  </a:lnTo>
                  <a:close/>
                  <a:moveTo>
                    <a:pt x="42" y="51"/>
                  </a:moveTo>
                  <a:lnTo>
                    <a:pt x="36" y="45"/>
                  </a:lnTo>
                  <a:lnTo>
                    <a:pt x="57" y="24"/>
                  </a:lnTo>
                  <a:lnTo>
                    <a:pt x="63" y="31"/>
                  </a:lnTo>
                  <a:lnTo>
                    <a:pt x="42" y="5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0" name="Freeform 129">
              <a:extLst>
                <a:ext uri="{FF2B5EF4-FFF2-40B4-BE49-F238E27FC236}">
                  <a16:creationId xmlns:a16="http://schemas.microsoft.com/office/drawing/2014/main" id="{9E7F0ECC-103D-4001-9D0C-A04153B2189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08" y="2294"/>
              <a:ext cx="70" cy="70"/>
            </a:xfrm>
            <a:custGeom>
              <a:avLst/>
              <a:gdLst>
                <a:gd name="T0" fmla="*/ 57 w 57"/>
                <a:gd name="T1" fmla="*/ 29 h 57"/>
                <a:gd name="T2" fmla="*/ 28 w 57"/>
                <a:gd name="T3" fmla="*/ 57 h 57"/>
                <a:gd name="T4" fmla="*/ 0 w 57"/>
                <a:gd name="T5" fmla="*/ 29 h 57"/>
                <a:gd name="T6" fmla="*/ 28 w 57"/>
                <a:gd name="T7" fmla="*/ 0 h 57"/>
                <a:gd name="T8" fmla="*/ 57 w 57"/>
                <a:gd name="T9" fmla="*/ 29 h 57"/>
                <a:gd name="T10" fmla="*/ 5 w 57"/>
                <a:gd name="T11" fmla="*/ 29 h 57"/>
                <a:gd name="T12" fmla="*/ 28 w 57"/>
                <a:gd name="T13" fmla="*/ 52 h 57"/>
                <a:gd name="T14" fmla="*/ 52 w 57"/>
                <a:gd name="T15" fmla="*/ 29 h 57"/>
                <a:gd name="T16" fmla="*/ 28 w 57"/>
                <a:gd name="T17" fmla="*/ 5 h 57"/>
                <a:gd name="T18" fmla="*/ 5 w 57"/>
                <a:gd name="T19" fmla="*/ 29 h 57"/>
                <a:gd name="T20" fmla="*/ 31 w 57"/>
                <a:gd name="T21" fmla="*/ 12 h 57"/>
                <a:gd name="T22" fmla="*/ 45 w 57"/>
                <a:gd name="T23" fmla="*/ 26 h 57"/>
                <a:gd name="T24" fmla="*/ 45 w 57"/>
                <a:gd name="T25" fmla="*/ 31 h 57"/>
                <a:gd name="T26" fmla="*/ 40 w 57"/>
                <a:gd name="T27" fmla="*/ 31 h 57"/>
                <a:gd name="T28" fmla="*/ 32 w 57"/>
                <a:gd name="T29" fmla="*/ 23 h 57"/>
                <a:gd name="T30" fmla="*/ 32 w 57"/>
                <a:gd name="T31" fmla="*/ 43 h 57"/>
                <a:gd name="T32" fmla="*/ 28 w 57"/>
                <a:gd name="T33" fmla="*/ 47 h 57"/>
                <a:gd name="T34" fmla="*/ 25 w 57"/>
                <a:gd name="T35" fmla="*/ 43 h 57"/>
                <a:gd name="T36" fmla="*/ 25 w 57"/>
                <a:gd name="T37" fmla="*/ 23 h 57"/>
                <a:gd name="T38" fmla="*/ 17 w 57"/>
                <a:gd name="T39" fmla="*/ 31 h 57"/>
                <a:gd name="T40" fmla="*/ 12 w 57"/>
                <a:gd name="T41" fmla="*/ 31 h 57"/>
                <a:gd name="T42" fmla="*/ 11 w 57"/>
                <a:gd name="T43" fmla="*/ 29 h 57"/>
                <a:gd name="T44" fmla="*/ 12 w 57"/>
                <a:gd name="T45" fmla="*/ 26 h 57"/>
                <a:gd name="T46" fmla="*/ 26 w 57"/>
                <a:gd name="T47" fmla="*/ 12 h 57"/>
                <a:gd name="T48" fmla="*/ 31 w 57"/>
                <a:gd name="T49" fmla="*/ 12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57" h="57">
                  <a:moveTo>
                    <a:pt x="57" y="29"/>
                  </a:moveTo>
                  <a:cubicBezTo>
                    <a:pt x="57" y="45"/>
                    <a:pt x="44" y="57"/>
                    <a:pt x="28" y="57"/>
                  </a:cubicBezTo>
                  <a:cubicBezTo>
                    <a:pt x="13" y="57"/>
                    <a:pt x="0" y="45"/>
                    <a:pt x="0" y="29"/>
                  </a:cubicBezTo>
                  <a:cubicBezTo>
                    <a:pt x="0" y="13"/>
                    <a:pt x="13" y="0"/>
                    <a:pt x="28" y="0"/>
                  </a:cubicBezTo>
                  <a:cubicBezTo>
                    <a:pt x="44" y="0"/>
                    <a:pt x="57" y="13"/>
                    <a:pt x="57" y="29"/>
                  </a:cubicBezTo>
                  <a:close/>
                  <a:moveTo>
                    <a:pt x="5" y="29"/>
                  </a:moveTo>
                  <a:cubicBezTo>
                    <a:pt x="5" y="42"/>
                    <a:pt x="16" y="52"/>
                    <a:pt x="28" y="52"/>
                  </a:cubicBezTo>
                  <a:cubicBezTo>
                    <a:pt x="41" y="52"/>
                    <a:pt x="52" y="42"/>
                    <a:pt x="52" y="29"/>
                  </a:cubicBezTo>
                  <a:cubicBezTo>
                    <a:pt x="52" y="16"/>
                    <a:pt x="41" y="5"/>
                    <a:pt x="28" y="5"/>
                  </a:cubicBezTo>
                  <a:cubicBezTo>
                    <a:pt x="16" y="5"/>
                    <a:pt x="5" y="16"/>
                    <a:pt x="5" y="29"/>
                  </a:cubicBezTo>
                  <a:close/>
                  <a:moveTo>
                    <a:pt x="31" y="12"/>
                  </a:moveTo>
                  <a:cubicBezTo>
                    <a:pt x="45" y="26"/>
                    <a:pt x="45" y="26"/>
                    <a:pt x="45" y="26"/>
                  </a:cubicBezTo>
                  <a:cubicBezTo>
                    <a:pt x="47" y="28"/>
                    <a:pt x="47" y="30"/>
                    <a:pt x="45" y="31"/>
                  </a:cubicBezTo>
                  <a:cubicBezTo>
                    <a:pt x="44" y="33"/>
                    <a:pt x="42" y="33"/>
                    <a:pt x="40" y="31"/>
                  </a:cubicBezTo>
                  <a:cubicBezTo>
                    <a:pt x="32" y="23"/>
                    <a:pt x="32" y="23"/>
                    <a:pt x="32" y="23"/>
                  </a:cubicBezTo>
                  <a:cubicBezTo>
                    <a:pt x="32" y="43"/>
                    <a:pt x="32" y="43"/>
                    <a:pt x="32" y="43"/>
                  </a:cubicBezTo>
                  <a:cubicBezTo>
                    <a:pt x="32" y="45"/>
                    <a:pt x="30" y="47"/>
                    <a:pt x="28" y="47"/>
                  </a:cubicBezTo>
                  <a:cubicBezTo>
                    <a:pt x="26" y="47"/>
                    <a:pt x="25" y="45"/>
                    <a:pt x="25" y="43"/>
                  </a:cubicBezTo>
                  <a:cubicBezTo>
                    <a:pt x="25" y="23"/>
                    <a:pt x="25" y="23"/>
                    <a:pt x="25" y="23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15" y="33"/>
                    <a:pt x="13" y="33"/>
                    <a:pt x="12" y="31"/>
                  </a:cubicBezTo>
                  <a:cubicBezTo>
                    <a:pt x="11" y="31"/>
                    <a:pt x="11" y="30"/>
                    <a:pt x="11" y="29"/>
                  </a:cubicBezTo>
                  <a:cubicBezTo>
                    <a:pt x="11" y="28"/>
                    <a:pt x="11" y="27"/>
                    <a:pt x="12" y="26"/>
                  </a:cubicBezTo>
                  <a:cubicBezTo>
                    <a:pt x="26" y="12"/>
                    <a:pt x="26" y="12"/>
                    <a:pt x="26" y="12"/>
                  </a:cubicBezTo>
                  <a:cubicBezTo>
                    <a:pt x="27" y="11"/>
                    <a:pt x="30" y="11"/>
                    <a:pt x="31" y="1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1" name="Freeform 130">
              <a:extLst>
                <a:ext uri="{FF2B5EF4-FFF2-40B4-BE49-F238E27FC236}">
                  <a16:creationId xmlns:a16="http://schemas.microsoft.com/office/drawing/2014/main" id="{99E20986-99F4-49E2-9E79-6C7F08BE945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164" y="1144"/>
              <a:ext cx="94" cy="94"/>
            </a:xfrm>
            <a:custGeom>
              <a:avLst/>
              <a:gdLst>
                <a:gd name="T0" fmla="*/ 64 w 77"/>
                <a:gd name="T1" fmla="*/ 0 h 77"/>
                <a:gd name="T2" fmla="*/ 13 w 77"/>
                <a:gd name="T3" fmla="*/ 0 h 77"/>
                <a:gd name="T4" fmla="*/ 0 w 77"/>
                <a:gd name="T5" fmla="*/ 13 h 77"/>
                <a:gd name="T6" fmla="*/ 0 w 77"/>
                <a:gd name="T7" fmla="*/ 64 h 77"/>
                <a:gd name="T8" fmla="*/ 13 w 77"/>
                <a:gd name="T9" fmla="*/ 77 h 77"/>
                <a:gd name="T10" fmla="*/ 64 w 77"/>
                <a:gd name="T11" fmla="*/ 76 h 77"/>
                <a:gd name="T12" fmla="*/ 77 w 77"/>
                <a:gd name="T13" fmla="*/ 64 h 77"/>
                <a:gd name="T14" fmla="*/ 77 w 77"/>
                <a:gd name="T15" fmla="*/ 12 h 77"/>
                <a:gd name="T16" fmla="*/ 64 w 77"/>
                <a:gd name="T17" fmla="*/ 0 h 77"/>
                <a:gd name="T18" fmla="*/ 25 w 77"/>
                <a:gd name="T19" fmla="*/ 34 h 77"/>
                <a:gd name="T20" fmla="*/ 52 w 77"/>
                <a:gd name="T21" fmla="*/ 33 h 77"/>
                <a:gd name="T22" fmla="*/ 53 w 77"/>
                <a:gd name="T23" fmla="*/ 38 h 77"/>
                <a:gd name="T24" fmla="*/ 39 w 77"/>
                <a:gd name="T25" fmla="*/ 53 h 77"/>
                <a:gd name="T26" fmla="*/ 24 w 77"/>
                <a:gd name="T27" fmla="*/ 38 h 77"/>
                <a:gd name="T28" fmla="*/ 25 w 77"/>
                <a:gd name="T29" fmla="*/ 34 h 77"/>
                <a:gd name="T30" fmla="*/ 67 w 77"/>
                <a:gd name="T31" fmla="*/ 33 h 77"/>
                <a:gd name="T32" fmla="*/ 67 w 77"/>
                <a:gd name="T33" fmla="*/ 52 h 77"/>
                <a:gd name="T34" fmla="*/ 67 w 77"/>
                <a:gd name="T35" fmla="*/ 62 h 77"/>
                <a:gd name="T36" fmla="*/ 63 w 77"/>
                <a:gd name="T37" fmla="*/ 67 h 77"/>
                <a:gd name="T38" fmla="*/ 15 w 77"/>
                <a:gd name="T39" fmla="*/ 67 h 77"/>
                <a:gd name="T40" fmla="*/ 10 w 77"/>
                <a:gd name="T41" fmla="*/ 62 h 77"/>
                <a:gd name="T42" fmla="*/ 10 w 77"/>
                <a:gd name="T43" fmla="*/ 53 h 77"/>
                <a:gd name="T44" fmla="*/ 10 w 77"/>
                <a:gd name="T45" fmla="*/ 34 h 77"/>
                <a:gd name="T46" fmla="*/ 10 w 77"/>
                <a:gd name="T47" fmla="*/ 34 h 77"/>
                <a:gd name="T48" fmla="*/ 17 w 77"/>
                <a:gd name="T49" fmla="*/ 34 h 77"/>
                <a:gd name="T50" fmla="*/ 17 w 77"/>
                <a:gd name="T51" fmla="*/ 38 h 77"/>
                <a:gd name="T52" fmla="*/ 39 w 77"/>
                <a:gd name="T53" fmla="*/ 60 h 77"/>
                <a:gd name="T54" fmla="*/ 60 w 77"/>
                <a:gd name="T55" fmla="*/ 38 h 77"/>
                <a:gd name="T56" fmla="*/ 60 w 77"/>
                <a:gd name="T57" fmla="*/ 33 h 77"/>
                <a:gd name="T58" fmla="*/ 67 w 77"/>
                <a:gd name="T59" fmla="*/ 33 h 77"/>
                <a:gd name="T60" fmla="*/ 67 w 77"/>
                <a:gd name="T61" fmla="*/ 17 h 77"/>
                <a:gd name="T62" fmla="*/ 65 w 77"/>
                <a:gd name="T63" fmla="*/ 19 h 77"/>
                <a:gd name="T64" fmla="*/ 60 w 77"/>
                <a:gd name="T65" fmla="*/ 19 h 77"/>
                <a:gd name="T66" fmla="*/ 58 w 77"/>
                <a:gd name="T67" fmla="*/ 17 h 77"/>
                <a:gd name="T68" fmla="*/ 58 w 77"/>
                <a:gd name="T69" fmla="*/ 12 h 77"/>
                <a:gd name="T70" fmla="*/ 60 w 77"/>
                <a:gd name="T71" fmla="*/ 9 h 77"/>
                <a:gd name="T72" fmla="*/ 65 w 77"/>
                <a:gd name="T73" fmla="*/ 9 h 77"/>
                <a:gd name="T74" fmla="*/ 67 w 77"/>
                <a:gd name="T75" fmla="*/ 12 h 77"/>
                <a:gd name="T76" fmla="*/ 67 w 77"/>
                <a:gd name="T77" fmla="*/ 17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77" h="77">
                  <a:moveTo>
                    <a:pt x="64" y="0"/>
                  </a:moveTo>
                  <a:cubicBezTo>
                    <a:pt x="13" y="0"/>
                    <a:pt x="13" y="0"/>
                    <a:pt x="13" y="0"/>
                  </a:cubicBezTo>
                  <a:cubicBezTo>
                    <a:pt x="6" y="0"/>
                    <a:pt x="0" y="6"/>
                    <a:pt x="0" y="13"/>
                  </a:cubicBezTo>
                  <a:cubicBezTo>
                    <a:pt x="0" y="64"/>
                    <a:pt x="0" y="64"/>
                    <a:pt x="0" y="64"/>
                  </a:cubicBezTo>
                  <a:cubicBezTo>
                    <a:pt x="1" y="71"/>
                    <a:pt x="6" y="77"/>
                    <a:pt x="13" y="77"/>
                  </a:cubicBezTo>
                  <a:cubicBezTo>
                    <a:pt x="64" y="76"/>
                    <a:pt x="64" y="76"/>
                    <a:pt x="64" y="76"/>
                  </a:cubicBezTo>
                  <a:cubicBezTo>
                    <a:pt x="71" y="76"/>
                    <a:pt x="77" y="71"/>
                    <a:pt x="77" y="64"/>
                  </a:cubicBezTo>
                  <a:cubicBezTo>
                    <a:pt x="77" y="12"/>
                    <a:pt x="77" y="12"/>
                    <a:pt x="77" y="12"/>
                  </a:cubicBezTo>
                  <a:cubicBezTo>
                    <a:pt x="77" y="5"/>
                    <a:pt x="71" y="0"/>
                    <a:pt x="64" y="0"/>
                  </a:cubicBezTo>
                  <a:close/>
                  <a:moveTo>
                    <a:pt x="25" y="34"/>
                  </a:moveTo>
                  <a:cubicBezTo>
                    <a:pt x="52" y="33"/>
                    <a:pt x="52" y="33"/>
                    <a:pt x="52" y="33"/>
                  </a:cubicBezTo>
                  <a:cubicBezTo>
                    <a:pt x="53" y="35"/>
                    <a:pt x="53" y="36"/>
                    <a:pt x="53" y="38"/>
                  </a:cubicBezTo>
                  <a:cubicBezTo>
                    <a:pt x="53" y="46"/>
                    <a:pt x="47" y="53"/>
                    <a:pt x="39" y="53"/>
                  </a:cubicBezTo>
                  <a:cubicBezTo>
                    <a:pt x="31" y="53"/>
                    <a:pt x="24" y="46"/>
                    <a:pt x="24" y="38"/>
                  </a:cubicBezTo>
                  <a:cubicBezTo>
                    <a:pt x="24" y="37"/>
                    <a:pt x="24" y="35"/>
                    <a:pt x="25" y="34"/>
                  </a:cubicBezTo>
                  <a:close/>
                  <a:moveTo>
                    <a:pt x="67" y="33"/>
                  </a:moveTo>
                  <a:cubicBezTo>
                    <a:pt x="67" y="52"/>
                    <a:pt x="67" y="52"/>
                    <a:pt x="67" y="52"/>
                  </a:cubicBezTo>
                  <a:cubicBezTo>
                    <a:pt x="67" y="62"/>
                    <a:pt x="67" y="62"/>
                    <a:pt x="67" y="62"/>
                  </a:cubicBezTo>
                  <a:cubicBezTo>
                    <a:pt x="67" y="65"/>
                    <a:pt x="65" y="67"/>
                    <a:pt x="63" y="67"/>
                  </a:cubicBezTo>
                  <a:cubicBezTo>
                    <a:pt x="15" y="67"/>
                    <a:pt x="15" y="67"/>
                    <a:pt x="15" y="67"/>
                  </a:cubicBezTo>
                  <a:cubicBezTo>
                    <a:pt x="12" y="67"/>
                    <a:pt x="10" y="65"/>
                    <a:pt x="10" y="62"/>
                  </a:cubicBezTo>
                  <a:cubicBezTo>
                    <a:pt x="10" y="53"/>
                    <a:pt x="10" y="53"/>
                    <a:pt x="10" y="53"/>
                  </a:cubicBezTo>
                  <a:cubicBezTo>
                    <a:pt x="10" y="34"/>
                    <a:pt x="10" y="34"/>
                    <a:pt x="10" y="34"/>
                  </a:cubicBezTo>
                  <a:cubicBezTo>
                    <a:pt x="10" y="34"/>
                    <a:pt x="10" y="34"/>
                    <a:pt x="10" y="34"/>
                  </a:cubicBezTo>
                  <a:cubicBezTo>
                    <a:pt x="17" y="34"/>
                    <a:pt x="17" y="34"/>
                    <a:pt x="17" y="34"/>
                  </a:cubicBezTo>
                  <a:cubicBezTo>
                    <a:pt x="17" y="35"/>
                    <a:pt x="17" y="37"/>
                    <a:pt x="17" y="38"/>
                  </a:cubicBezTo>
                  <a:cubicBezTo>
                    <a:pt x="17" y="50"/>
                    <a:pt x="27" y="60"/>
                    <a:pt x="39" y="60"/>
                  </a:cubicBezTo>
                  <a:cubicBezTo>
                    <a:pt x="51" y="60"/>
                    <a:pt x="60" y="50"/>
                    <a:pt x="60" y="38"/>
                  </a:cubicBezTo>
                  <a:cubicBezTo>
                    <a:pt x="60" y="36"/>
                    <a:pt x="60" y="35"/>
                    <a:pt x="60" y="33"/>
                  </a:cubicBezTo>
                  <a:cubicBezTo>
                    <a:pt x="67" y="33"/>
                    <a:pt x="67" y="33"/>
                    <a:pt x="67" y="33"/>
                  </a:cubicBezTo>
                  <a:close/>
                  <a:moveTo>
                    <a:pt x="67" y="17"/>
                  </a:moveTo>
                  <a:cubicBezTo>
                    <a:pt x="67" y="18"/>
                    <a:pt x="66" y="19"/>
                    <a:pt x="65" y="19"/>
                  </a:cubicBezTo>
                  <a:cubicBezTo>
                    <a:pt x="60" y="19"/>
                    <a:pt x="60" y="19"/>
                    <a:pt x="60" y="19"/>
                  </a:cubicBezTo>
                  <a:cubicBezTo>
                    <a:pt x="59" y="19"/>
                    <a:pt x="58" y="18"/>
                    <a:pt x="58" y="17"/>
                  </a:cubicBezTo>
                  <a:cubicBezTo>
                    <a:pt x="58" y="12"/>
                    <a:pt x="58" y="12"/>
                    <a:pt x="58" y="12"/>
                  </a:cubicBezTo>
                  <a:cubicBezTo>
                    <a:pt x="58" y="10"/>
                    <a:pt x="59" y="9"/>
                    <a:pt x="60" y="9"/>
                  </a:cubicBezTo>
                  <a:cubicBezTo>
                    <a:pt x="65" y="9"/>
                    <a:pt x="65" y="9"/>
                    <a:pt x="65" y="9"/>
                  </a:cubicBezTo>
                  <a:cubicBezTo>
                    <a:pt x="66" y="9"/>
                    <a:pt x="67" y="10"/>
                    <a:pt x="67" y="12"/>
                  </a:cubicBezTo>
                  <a:lnTo>
                    <a:pt x="67" y="1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2" name="Freeform 131">
              <a:extLst>
                <a:ext uri="{FF2B5EF4-FFF2-40B4-BE49-F238E27FC236}">
                  <a16:creationId xmlns:a16="http://schemas.microsoft.com/office/drawing/2014/main" id="{0A1107E0-9ED9-483C-9E31-A929911D991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86" y="1284"/>
              <a:ext cx="97" cy="72"/>
            </a:xfrm>
            <a:custGeom>
              <a:avLst/>
              <a:gdLst>
                <a:gd name="T0" fmla="*/ 76 w 79"/>
                <a:gd name="T1" fmla="*/ 3 h 59"/>
                <a:gd name="T2" fmla="*/ 40 w 79"/>
                <a:gd name="T3" fmla="*/ 0 h 59"/>
                <a:gd name="T4" fmla="*/ 4 w 79"/>
                <a:gd name="T5" fmla="*/ 3 h 59"/>
                <a:gd name="T6" fmla="*/ 0 w 79"/>
                <a:gd name="T7" fmla="*/ 30 h 59"/>
                <a:gd name="T8" fmla="*/ 4 w 79"/>
                <a:gd name="T9" fmla="*/ 57 h 59"/>
                <a:gd name="T10" fmla="*/ 40 w 79"/>
                <a:gd name="T11" fmla="*/ 59 h 59"/>
                <a:gd name="T12" fmla="*/ 76 w 79"/>
                <a:gd name="T13" fmla="*/ 57 h 59"/>
                <a:gd name="T14" fmla="*/ 79 w 79"/>
                <a:gd name="T15" fmla="*/ 30 h 59"/>
                <a:gd name="T16" fmla="*/ 76 w 79"/>
                <a:gd name="T17" fmla="*/ 3 h 59"/>
                <a:gd name="T18" fmla="*/ 30 w 79"/>
                <a:gd name="T19" fmla="*/ 45 h 59"/>
                <a:gd name="T20" fmla="*/ 30 w 79"/>
                <a:gd name="T21" fmla="*/ 15 h 59"/>
                <a:gd name="T22" fmla="*/ 55 w 79"/>
                <a:gd name="T23" fmla="*/ 30 h 59"/>
                <a:gd name="T24" fmla="*/ 30 w 79"/>
                <a:gd name="T25" fmla="*/ 45 h 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59">
                  <a:moveTo>
                    <a:pt x="76" y="3"/>
                  </a:moveTo>
                  <a:cubicBezTo>
                    <a:pt x="65" y="1"/>
                    <a:pt x="53" y="0"/>
                    <a:pt x="40" y="0"/>
                  </a:cubicBezTo>
                  <a:cubicBezTo>
                    <a:pt x="27" y="0"/>
                    <a:pt x="15" y="1"/>
                    <a:pt x="4" y="3"/>
                  </a:cubicBezTo>
                  <a:cubicBezTo>
                    <a:pt x="2" y="11"/>
                    <a:pt x="0" y="20"/>
                    <a:pt x="0" y="30"/>
                  </a:cubicBezTo>
                  <a:cubicBezTo>
                    <a:pt x="0" y="39"/>
                    <a:pt x="2" y="49"/>
                    <a:pt x="4" y="57"/>
                  </a:cubicBezTo>
                  <a:cubicBezTo>
                    <a:pt x="15" y="59"/>
                    <a:pt x="27" y="59"/>
                    <a:pt x="40" y="59"/>
                  </a:cubicBezTo>
                  <a:cubicBezTo>
                    <a:pt x="53" y="59"/>
                    <a:pt x="65" y="59"/>
                    <a:pt x="76" y="57"/>
                  </a:cubicBezTo>
                  <a:cubicBezTo>
                    <a:pt x="78" y="49"/>
                    <a:pt x="79" y="39"/>
                    <a:pt x="79" y="30"/>
                  </a:cubicBezTo>
                  <a:cubicBezTo>
                    <a:pt x="79" y="20"/>
                    <a:pt x="78" y="11"/>
                    <a:pt x="76" y="3"/>
                  </a:cubicBezTo>
                  <a:close/>
                  <a:moveTo>
                    <a:pt x="30" y="45"/>
                  </a:moveTo>
                  <a:cubicBezTo>
                    <a:pt x="30" y="15"/>
                    <a:pt x="30" y="15"/>
                    <a:pt x="30" y="15"/>
                  </a:cubicBezTo>
                  <a:cubicBezTo>
                    <a:pt x="55" y="30"/>
                    <a:pt x="55" y="30"/>
                    <a:pt x="55" y="30"/>
                  </a:cubicBezTo>
                  <a:lnTo>
                    <a:pt x="30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3" name="Freeform 132">
              <a:extLst>
                <a:ext uri="{FF2B5EF4-FFF2-40B4-BE49-F238E27FC236}">
                  <a16:creationId xmlns:a16="http://schemas.microsoft.com/office/drawing/2014/main" id="{4D1165FB-B128-4F20-8405-1818B53CB1A3}"/>
                </a:ext>
              </a:extLst>
            </p:cNvPr>
            <p:cNvSpPr>
              <a:spLocks/>
            </p:cNvSpPr>
            <p:nvPr/>
          </p:nvSpPr>
          <p:spPr bwMode="auto">
            <a:xfrm>
              <a:off x="2763" y="1127"/>
              <a:ext cx="95" cy="76"/>
            </a:xfrm>
            <a:custGeom>
              <a:avLst/>
              <a:gdLst>
                <a:gd name="T0" fmla="*/ 77 w 77"/>
                <a:gd name="T1" fmla="*/ 7 h 62"/>
                <a:gd name="T2" fmla="*/ 68 w 77"/>
                <a:gd name="T3" fmla="*/ 9 h 62"/>
                <a:gd name="T4" fmla="*/ 75 w 77"/>
                <a:gd name="T5" fmla="*/ 1 h 62"/>
                <a:gd name="T6" fmla="*/ 65 w 77"/>
                <a:gd name="T7" fmla="*/ 4 h 62"/>
                <a:gd name="T8" fmla="*/ 53 w 77"/>
                <a:gd name="T9" fmla="*/ 0 h 62"/>
                <a:gd name="T10" fmla="*/ 38 w 77"/>
                <a:gd name="T11" fmla="*/ 15 h 62"/>
                <a:gd name="T12" fmla="*/ 38 w 77"/>
                <a:gd name="T13" fmla="*/ 19 h 62"/>
                <a:gd name="T14" fmla="*/ 6 w 77"/>
                <a:gd name="T15" fmla="*/ 2 h 62"/>
                <a:gd name="T16" fmla="*/ 3 w 77"/>
                <a:gd name="T17" fmla="*/ 10 h 62"/>
                <a:gd name="T18" fmla="*/ 10 w 77"/>
                <a:gd name="T19" fmla="*/ 23 h 62"/>
                <a:gd name="T20" fmla="*/ 3 w 77"/>
                <a:gd name="T21" fmla="*/ 21 h 62"/>
                <a:gd name="T22" fmla="*/ 3 w 77"/>
                <a:gd name="T23" fmla="*/ 22 h 62"/>
                <a:gd name="T24" fmla="*/ 16 w 77"/>
                <a:gd name="T25" fmla="*/ 37 h 62"/>
                <a:gd name="T26" fmla="*/ 12 w 77"/>
                <a:gd name="T27" fmla="*/ 38 h 62"/>
                <a:gd name="T28" fmla="*/ 9 w 77"/>
                <a:gd name="T29" fmla="*/ 37 h 62"/>
                <a:gd name="T30" fmla="*/ 24 w 77"/>
                <a:gd name="T31" fmla="*/ 48 h 62"/>
                <a:gd name="T32" fmla="*/ 4 w 77"/>
                <a:gd name="T33" fmla="*/ 55 h 62"/>
                <a:gd name="T34" fmla="*/ 0 w 77"/>
                <a:gd name="T35" fmla="*/ 55 h 62"/>
                <a:gd name="T36" fmla="*/ 24 w 77"/>
                <a:gd name="T37" fmla="*/ 62 h 62"/>
                <a:gd name="T38" fmla="*/ 69 w 77"/>
                <a:gd name="T39" fmla="*/ 17 h 62"/>
                <a:gd name="T40" fmla="*/ 69 w 77"/>
                <a:gd name="T41" fmla="*/ 15 h 62"/>
                <a:gd name="T42" fmla="*/ 77 w 77"/>
                <a:gd name="T43" fmla="*/ 7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77" h="62">
                  <a:moveTo>
                    <a:pt x="77" y="7"/>
                  </a:moveTo>
                  <a:cubicBezTo>
                    <a:pt x="74" y="8"/>
                    <a:pt x="71" y="9"/>
                    <a:pt x="68" y="9"/>
                  </a:cubicBezTo>
                  <a:cubicBezTo>
                    <a:pt x="71" y="7"/>
                    <a:pt x="74" y="4"/>
                    <a:pt x="75" y="1"/>
                  </a:cubicBezTo>
                  <a:cubicBezTo>
                    <a:pt x="72" y="2"/>
                    <a:pt x="68" y="4"/>
                    <a:pt x="65" y="4"/>
                  </a:cubicBezTo>
                  <a:cubicBezTo>
                    <a:pt x="62" y="1"/>
                    <a:pt x="58" y="0"/>
                    <a:pt x="53" y="0"/>
                  </a:cubicBezTo>
                  <a:cubicBezTo>
                    <a:pt x="45" y="0"/>
                    <a:pt x="38" y="7"/>
                    <a:pt x="38" y="15"/>
                  </a:cubicBezTo>
                  <a:cubicBezTo>
                    <a:pt x="38" y="17"/>
                    <a:pt x="38" y="18"/>
                    <a:pt x="38" y="19"/>
                  </a:cubicBezTo>
                  <a:cubicBezTo>
                    <a:pt x="25" y="18"/>
                    <a:pt x="13" y="12"/>
                    <a:pt x="6" y="2"/>
                  </a:cubicBezTo>
                  <a:cubicBezTo>
                    <a:pt x="4" y="5"/>
                    <a:pt x="3" y="7"/>
                    <a:pt x="3" y="10"/>
                  </a:cubicBezTo>
                  <a:cubicBezTo>
                    <a:pt x="3" y="16"/>
                    <a:pt x="6" y="21"/>
                    <a:pt x="10" y="23"/>
                  </a:cubicBezTo>
                  <a:cubicBezTo>
                    <a:pt x="8" y="23"/>
                    <a:pt x="5" y="23"/>
                    <a:pt x="3" y="21"/>
                  </a:cubicBezTo>
                  <a:cubicBezTo>
                    <a:pt x="3" y="22"/>
                    <a:pt x="3" y="22"/>
                    <a:pt x="3" y="22"/>
                  </a:cubicBezTo>
                  <a:cubicBezTo>
                    <a:pt x="3" y="29"/>
                    <a:pt x="9" y="36"/>
                    <a:pt x="16" y="37"/>
                  </a:cubicBezTo>
                  <a:cubicBezTo>
                    <a:pt x="15" y="37"/>
                    <a:pt x="13" y="38"/>
                    <a:pt x="12" y="38"/>
                  </a:cubicBezTo>
                  <a:cubicBezTo>
                    <a:pt x="11" y="38"/>
                    <a:pt x="10" y="38"/>
                    <a:pt x="9" y="37"/>
                  </a:cubicBezTo>
                  <a:cubicBezTo>
                    <a:pt x="11" y="44"/>
                    <a:pt x="17" y="48"/>
                    <a:pt x="24" y="48"/>
                  </a:cubicBezTo>
                  <a:cubicBezTo>
                    <a:pt x="18" y="53"/>
                    <a:pt x="11" y="55"/>
                    <a:pt x="4" y="55"/>
                  </a:cubicBezTo>
                  <a:cubicBezTo>
                    <a:pt x="3" y="55"/>
                    <a:pt x="1" y="55"/>
                    <a:pt x="0" y="55"/>
                  </a:cubicBezTo>
                  <a:cubicBezTo>
                    <a:pt x="7" y="59"/>
                    <a:pt x="15" y="62"/>
                    <a:pt x="24" y="62"/>
                  </a:cubicBezTo>
                  <a:cubicBezTo>
                    <a:pt x="53" y="62"/>
                    <a:pt x="69" y="38"/>
                    <a:pt x="69" y="17"/>
                  </a:cubicBezTo>
                  <a:cubicBezTo>
                    <a:pt x="69" y="16"/>
                    <a:pt x="69" y="16"/>
                    <a:pt x="69" y="15"/>
                  </a:cubicBezTo>
                  <a:cubicBezTo>
                    <a:pt x="72" y="13"/>
                    <a:pt x="75" y="10"/>
                    <a:pt x="77" y="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4" name="Freeform 133">
              <a:extLst>
                <a:ext uri="{FF2B5EF4-FFF2-40B4-BE49-F238E27FC236}">
                  <a16:creationId xmlns:a16="http://schemas.microsoft.com/office/drawing/2014/main" id="{9BB858F6-5A15-4B03-AAD0-090A9548956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87" y="1660"/>
              <a:ext cx="84" cy="82"/>
            </a:xfrm>
            <a:custGeom>
              <a:avLst/>
              <a:gdLst>
                <a:gd name="T0" fmla="*/ 34 w 68"/>
                <a:gd name="T1" fmla="*/ 0 h 67"/>
                <a:gd name="T2" fmla="*/ 0 w 68"/>
                <a:gd name="T3" fmla="*/ 34 h 67"/>
                <a:gd name="T4" fmla="*/ 34 w 68"/>
                <a:gd name="T5" fmla="*/ 67 h 67"/>
                <a:gd name="T6" fmla="*/ 68 w 68"/>
                <a:gd name="T7" fmla="*/ 34 h 67"/>
                <a:gd name="T8" fmla="*/ 34 w 68"/>
                <a:gd name="T9" fmla="*/ 0 h 67"/>
                <a:gd name="T10" fmla="*/ 34 w 68"/>
                <a:gd name="T11" fmla="*/ 61 h 67"/>
                <a:gd name="T12" fmla="*/ 7 w 68"/>
                <a:gd name="T13" fmla="*/ 34 h 67"/>
                <a:gd name="T14" fmla="*/ 34 w 68"/>
                <a:gd name="T15" fmla="*/ 6 h 67"/>
                <a:gd name="T16" fmla="*/ 62 w 68"/>
                <a:gd name="T17" fmla="*/ 34 h 67"/>
                <a:gd name="T18" fmla="*/ 34 w 68"/>
                <a:gd name="T19" fmla="*/ 61 h 67"/>
                <a:gd name="T20" fmla="*/ 21 w 68"/>
                <a:gd name="T21" fmla="*/ 21 h 67"/>
                <a:gd name="T22" fmla="*/ 47 w 68"/>
                <a:gd name="T23" fmla="*/ 21 h 67"/>
                <a:gd name="T24" fmla="*/ 47 w 68"/>
                <a:gd name="T25" fmla="*/ 46 h 67"/>
                <a:gd name="T26" fmla="*/ 21 w 68"/>
                <a:gd name="T27" fmla="*/ 46 h 67"/>
                <a:gd name="T28" fmla="*/ 21 w 68"/>
                <a:gd name="T29" fmla="*/ 21 h 6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68" h="67">
                  <a:moveTo>
                    <a:pt x="34" y="0"/>
                  </a:moveTo>
                  <a:cubicBezTo>
                    <a:pt x="15" y="0"/>
                    <a:pt x="0" y="15"/>
                    <a:pt x="0" y="34"/>
                  </a:cubicBezTo>
                  <a:cubicBezTo>
                    <a:pt x="0" y="52"/>
                    <a:pt x="15" y="67"/>
                    <a:pt x="34" y="67"/>
                  </a:cubicBezTo>
                  <a:cubicBezTo>
                    <a:pt x="53" y="67"/>
                    <a:pt x="68" y="52"/>
                    <a:pt x="68" y="34"/>
                  </a:cubicBezTo>
                  <a:cubicBezTo>
                    <a:pt x="68" y="15"/>
                    <a:pt x="53" y="0"/>
                    <a:pt x="34" y="0"/>
                  </a:cubicBezTo>
                  <a:close/>
                  <a:moveTo>
                    <a:pt x="34" y="61"/>
                  </a:moveTo>
                  <a:cubicBezTo>
                    <a:pt x="19" y="61"/>
                    <a:pt x="7" y="49"/>
                    <a:pt x="7" y="34"/>
                  </a:cubicBezTo>
                  <a:cubicBezTo>
                    <a:pt x="7" y="18"/>
                    <a:pt x="19" y="6"/>
                    <a:pt x="34" y="6"/>
                  </a:cubicBezTo>
                  <a:cubicBezTo>
                    <a:pt x="49" y="6"/>
                    <a:pt x="62" y="18"/>
                    <a:pt x="62" y="34"/>
                  </a:cubicBezTo>
                  <a:cubicBezTo>
                    <a:pt x="62" y="49"/>
                    <a:pt x="49" y="61"/>
                    <a:pt x="34" y="61"/>
                  </a:cubicBezTo>
                  <a:close/>
                  <a:moveTo>
                    <a:pt x="21" y="21"/>
                  </a:moveTo>
                  <a:cubicBezTo>
                    <a:pt x="47" y="21"/>
                    <a:pt x="47" y="21"/>
                    <a:pt x="47" y="21"/>
                  </a:cubicBezTo>
                  <a:cubicBezTo>
                    <a:pt x="47" y="46"/>
                    <a:pt x="47" y="46"/>
                    <a:pt x="47" y="46"/>
                  </a:cubicBezTo>
                  <a:cubicBezTo>
                    <a:pt x="21" y="46"/>
                    <a:pt x="21" y="46"/>
                    <a:pt x="21" y="46"/>
                  </a:cubicBezTo>
                  <a:lnTo>
                    <a:pt x="21" y="2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5" name="Freeform 134">
              <a:extLst>
                <a:ext uri="{FF2B5EF4-FFF2-40B4-BE49-F238E27FC236}">
                  <a16:creationId xmlns:a16="http://schemas.microsoft.com/office/drawing/2014/main" id="{AF106F72-17FD-44D1-A9D8-0C1BEDF18EA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53" y="1420"/>
              <a:ext cx="95" cy="95"/>
            </a:xfrm>
            <a:custGeom>
              <a:avLst/>
              <a:gdLst>
                <a:gd name="T0" fmla="*/ 38 w 77"/>
                <a:gd name="T1" fmla="*/ 0 h 77"/>
                <a:gd name="T2" fmla="*/ 0 w 77"/>
                <a:gd name="T3" fmla="*/ 39 h 77"/>
                <a:gd name="T4" fmla="*/ 38 w 77"/>
                <a:gd name="T5" fmla="*/ 77 h 77"/>
                <a:gd name="T6" fmla="*/ 77 w 77"/>
                <a:gd name="T7" fmla="*/ 39 h 77"/>
                <a:gd name="T8" fmla="*/ 38 w 77"/>
                <a:gd name="T9" fmla="*/ 0 h 77"/>
                <a:gd name="T10" fmla="*/ 24 w 77"/>
                <a:gd name="T11" fmla="*/ 39 h 77"/>
                <a:gd name="T12" fmla="*/ 38 w 77"/>
                <a:gd name="T13" fmla="*/ 24 h 77"/>
                <a:gd name="T14" fmla="*/ 53 w 77"/>
                <a:gd name="T15" fmla="*/ 39 h 77"/>
                <a:gd name="T16" fmla="*/ 38 w 77"/>
                <a:gd name="T17" fmla="*/ 53 h 77"/>
                <a:gd name="T18" fmla="*/ 24 w 77"/>
                <a:gd name="T19" fmla="*/ 39 h 77"/>
                <a:gd name="T20" fmla="*/ 70 w 77"/>
                <a:gd name="T21" fmla="*/ 52 h 77"/>
                <a:gd name="T22" fmla="*/ 70 w 77"/>
                <a:gd name="T23" fmla="*/ 52 h 77"/>
                <a:gd name="T24" fmla="*/ 56 w 77"/>
                <a:gd name="T25" fmla="*/ 46 h 77"/>
                <a:gd name="T26" fmla="*/ 58 w 77"/>
                <a:gd name="T27" fmla="*/ 39 h 77"/>
                <a:gd name="T28" fmla="*/ 56 w 77"/>
                <a:gd name="T29" fmla="*/ 31 h 77"/>
                <a:gd name="T30" fmla="*/ 66 w 77"/>
                <a:gd name="T31" fmla="*/ 27 h 77"/>
                <a:gd name="T32" fmla="*/ 70 w 77"/>
                <a:gd name="T33" fmla="*/ 26 h 77"/>
                <a:gd name="T34" fmla="*/ 72 w 77"/>
                <a:gd name="T35" fmla="*/ 39 h 77"/>
                <a:gd name="T36" fmla="*/ 70 w 77"/>
                <a:gd name="T37" fmla="*/ 52 h 77"/>
                <a:gd name="T38" fmla="*/ 51 w 77"/>
                <a:gd name="T39" fmla="*/ 7 h 77"/>
                <a:gd name="T40" fmla="*/ 51 w 77"/>
                <a:gd name="T41" fmla="*/ 7 h 77"/>
                <a:gd name="T42" fmla="*/ 51 w 77"/>
                <a:gd name="T43" fmla="*/ 7 h 77"/>
                <a:gd name="T44" fmla="*/ 46 w 77"/>
                <a:gd name="T45" fmla="*/ 21 h 77"/>
                <a:gd name="T46" fmla="*/ 38 w 77"/>
                <a:gd name="T47" fmla="*/ 19 h 77"/>
                <a:gd name="T48" fmla="*/ 31 w 77"/>
                <a:gd name="T49" fmla="*/ 21 h 77"/>
                <a:gd name="T50" fmla="*/ 28 w 77"/>
                <a:gd name="T51" fmla="*/ 14 h 77"/>
                <a:gd name="T52" fmla="*/ 25 w 77"/>
                <a:gd name="T53" fmla="*/ 7 h 77"/>
                <a:gd name="T54" fmla="*/ 38 w 77"/>
                <a:gd name="T55" fmla="*/ 5 h 77"/>
                <a:gd name="T56" fmla="*/ 51 w 77"/>
                <a:gd name="T57" fmla="*/ 7 h 77"/>
                <a:gd name="T58" fmla="*/ 7 w 77"/>
                <a:gd name="T59" fmla="*/ 26 h 77"/>
                <a:gd name="T60" fmla="*/ 14 w 77"/>
                <a:gd name="T61" fmla="*/ 28 h 77"/>
                <a:gd name="T62" fmla="*/ 20 w 77"/>
                <a:gd name="T63" fmla="*/ 31 h 77"/>
                <a:gd name="T64" fmla="*/ 19 w 77"/>
                <a:gd name="T65" fmla="*/ 39 h 77"/>
                <a:gd name="T66" fmla="*/ 20 w 77"/>
                <a:gd name="T67" fmla="*/ 46 h 77"/>
                <a:gd name="T68" fmla="*/ 7 w 77"/>
                <a:gd name="T69" fmla="*/ 52 h 77"/>
                <a:gd name="T70" fmla="*/ 4 w 77"/>
                <a:gd name="T71" fmla="*/ 39 h 77"/>
                <a:gd name="T72" fmla="*/ 7 w 77"/>
                <a:gd name="T73" fmla="*/ 26 h 77"/>
                <a:gd name="T74" fmla="*/ 25 w 77"/>
                <a:gd name="T75" fmla="*/ 70 h 77"/>
                <a:gd name="T76" fmla="*/ 27 w 77"/>
                <a:gd name="T77" fmla="*/ 66 h 77"/>
                <a:gd name="T78" fmla="*/ 31 w 77"/>
                <a:gd name="T79" fmla="*/ 56 h 77"/>
                <a:gd name="T80" fmla="*/ 38 w 77"/>
                <a:gd name="T81" fmla="*/ 58 h 77"/>
                <a:gd name="T82" fmla="*/ 46 w 77"/>
                <a:gd name="T83" fmla="*/ 56 h 77"/>
                <a:gd name="T84" fmla="*/ 51 w 77"/>
                <a:gd name="T85" fmla="*/ 70 h 77"/>
                <a:gd name="T86" fmla="*/ 51 w 77"/>
                <a:gd name="T87" fmla="*/ 70 h 77"/>
                <a:gd name="T88" fmla="*/ 51 w 77"/>
                <a:gd name="T89" fmla="*/ 70 h 77"/>
                <a:gd name="T90" fmla="*/ 38 w 77"/>
                <a:gd name="T91" fmla="*/ 73 h 77"/>
                <a:gd name="T92" fmla="*/ 25 w 77"/>
                <a:gd name="T93" fmla="*/ 70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77" h="77">
                  <a:moveTo>
                    <a:pt x="38" y="0"/>
                  </a:moveTo>
                  <a:cubicBezTo>
                    <a:pt x="17" y="0"/>
                    <a:pt x="0" y="17"/>
                    <a:pt x="0" y="39"/>
                  </a:cubicBezTo>
                  <a:cubicBezTo>
                    <a:pt x="0" y="60"/>
                    <a:pt x="17" y="77"/>
                    <a:pt x="38" y="77"/>
                  </a:cubicBezTo>
                  <a:cubicBezTo>
                    <a:pt x="60" y="77"/>
                    <a:pt x="77" y="60"/>
                    <a:pt x="77" y="39"/>
                  </a:cubicBezTo>
                  <a:cubicBezTo>
                    <a:pt x="77" y="17"/>
                    <a:pt x="60" y="0"/>
                    <a:pt x="38" y="0"/>
                  </a:cubicBezTo>
                  <a:close/>
                  <a:moveTo>
                    <a:pt x="24" y="39"/>
                  </a:moveTo>
                  <a:cubicBezTo>
                    <a:pt x="24" y="30"/>
                    <a:pt x="30" y="24"/>
                    <a:pt x="38" y="24"/>
                  </a:cubicBezTo>
                  <a:cubicBezTo>
                    <a:pt x="46" y="24"/>
                    <a:pt x="53" y="30"/>
                    <a:pt x="53" y="39"/>
                  </a:cubicBezTo>
                  <a:cubicBezTo>
                    <a:pt x="53" y="47"/>
                    <a:pt x="46" y="53"/>
                    <a:pt x="38" y="53"/>
                  </a:cubicBezTo>
                  <a:cubicBezTo>
                    <a:pt x="30" y="53"/>
                    <a:pt x="24" y="47"/>
                    <a:pt x="24" y="39"/>
                  </a:cubicBezTo>
                  <a:close/>
                  <a:moveTo>
                    <a:pt x="70" y="52"/>
                  </a:moveTo>
                  <a:cubicBezTo>
                    <a:pt x="70" y="52"/>
                    <a:pt x="70" y="52"/>
                    <a:pt x="70" y="52"/>
                  </a:cubicBezTo>
                  <a:cubicBezTo>
                    <a:pt x="56" y="46"/>
                    <a:pt x="56" y="46"/>
                    <a:pt x="56" y="46"/>
                  </a:cubicBezTo>
                  <a:cubicBezTo>
                    <a:pt x="57" y="44"/>
                    <a:pt x="58" y="41"/>
                    <a:pt x="58" y="39"/>
                  </a:cubicBezTo>
                  <a:cubicBezTo>
                    <a:pt x="58" y="36"/>
                    <a:pt x="57" y="33"/>
                    <a:pt x="56" y="31"/>
                  </a:cubicBezTo>
                  <a:cubicBezTo>
                    <a:pt x="66" y="27"/>
                    <a:pt x="66" y="27"/>
                    <a:pt x="66" y="27"/>
                  </a:cubicBezTo>
                  <a:cubicBezTo>
                    <a:pt x="70" y="26"/>
                    <a:pt x="70" y="26"/>
                    <a:pt x="70" y="26"/>
                  </a:cubicBezTo>
                  <a:cubicBezTo>
                    <a:pt x="71" y="30"/>
                    <a:pt x="72" y="34"/>
                    <a:pt x="72" y="39"/>
                  </a:cubicBezTo>
                  <a:cubicBezTo>
                    <a:pt x="72" y="43"/>
                    <a:pt x="71" y="48"/>
                    <a:pt x="70" y="52"/>
                  </a:cubicBezTo>
                  <a:close/>
                  <a:moveTo>
                    <a:pt x="51" y="7"/>
                  </a:moveTo>
                  <a:cubicBezTo>
                    <a:pt x="51" y="7"/>
                    <a:pt x="51" y="7"/>
                    <a:pt x="51" y="7"/>
                  </a:cubicBezTo>
                  <a:cubicBezTo>
                    <a:pt x="51" y="7"/>
                    <a:pt x="51" y="7"/>
                    <a:pt x="51" y="7"/>
                  </a:cubicBezTo>
                  <a:cubicBezTo>
                    <a:pt x="46" y="21"/>
                    <a:pt x="46" y="21"/>
                    <a:pt x="46" y="21"/>
                  </a:cubicBezTo>
                  <a:cubicBezTo>
                    <a:pt x="43" y="20"/>
                    <a:pt x="41" y="19"/>
                    <a:pt x="38" y="19"/>
                  </a:cubicBezTo>
                  <a:cubicBezTo>
                    <a:pt x="36" y="19"/>
                    <a:pt x="33" y="20"/>
                    <a:pt x="31" y="21"/>
                  </a:cubicBezTo>
                  <a:cubicBezTo>
                    <a:pt x="28" y="14"/>
                    <a:pt x="28" y="14"/>
                    <a:pt x="28" y="14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9" y="5"/>
                    <a:pt x="34" y="5"/>
                    <a:pt x="38" y="5"/>
                  </a:cubicBezTo>
                  <a:cubicBezTo>
                    <a:pt x="43" y="5"/>
                    <a:pt x="47" y="5"/>
                    <a:pt x="51" y="7"/>
                  </a:cubicBezTo>
                  <a:close/>
                  <a:moveTo>
                    <a:pt x="7" y="26"/>
                  </a:moveTo>
                  <a:cubicBezTo>
                    <a:pt x="14" y="28"/>
                    <a:pt x="14" y="28"/>
                    <a:pt x="14" y="28"/>
                  </a:cubicBezTo>
                  <a:cubicBezTo>
                    <a:pt x="20" y="31"/>
                    <a:pt x="20" y="31"/>
                    <a:pt x="20" y="31"/>
                  </a:cubicBezTo>
                  <a:cubicBezTo>
                    <a:pt x="19" y="33"/>
                    <a:pt x="19" y="36"/>
                    <a:pt x="19" y="39"/>
                  </a:cubicBezTo>
                  <a:cubicBezTo>
                    <a:pt x="19" y="41"/>
                    <a:pt x="19" y="44"/>
                    <a:pt x="20" y="46"/>
                  </a:cubicBezTo>
                  <a:cubicBezTo>
                    <a:pt x="7" y="52"/>
                    <a:pt x="7" y="52"/>
                    <a:pt x="7" y="52"/>
                  </a:cubicBezTo>
                  <a:cubicBezTo>
                    <a:pt x="5" y="48"/>
                    <a:pt x="4" y="43"/>
                    <a:pt x="4" y="39"/>
                  </a:cubicBezTo>
                  <a:cubicBezTo>
                    <a:pt x="4" y="34"/>
                    <a:pt x="5" y="30"/>
                    <a:pt x="7" y="26"/>
                  </a:cubicBezTo>
                  <a:close/>
                  <a:moveTo>
                    <a:pt x="25" y="70"/>
                  </a:moveTo>
                  <a:cubicBezTo>
                    <a:pt x="27" y="66"/>
                    <a:pt x="27" y="66"/>
                    <a:pt x="27" y="66"/>
                  </a:cubicBezTo>
                  <a:cubicBezTo>
                    <a:pt x="31" y="56"/>
                    <a:pt x="31" y="56"/>
                    <a:pt x="31" y="56"/>
                  </a:cubicBezTo>
                  <a:cubicBezTo>
                    <a:pt x="33" y="57"/>
                    <a:pt x="36" y="58"/>
                    <a:pt x="38" y="58"/>
                  </a:cubicBezTo>
                  <a:cubicBezTo>
                    <a:pt x="41" y="58"/>
                    <a:pt x="43" y="57"/>
                    <a:pt x="46" y="56"/>
                  </a:cubicBezTo>
                  <a:cubicBezTo>
                    <a:pt x="51" y="70"/>
                    <a:pt x="51" y="70"/>
                    <a:pt x="51" y="70"/>
                  </a:cubicBezTo>
                  <a:cubicBezTo>
                    <a:pt x="51" y="70"/>
                    <a:pt x="51" y="70"/>
                    <a:pt x="51" y="70"/>
                  </a:cubicBezTo>
                  <a:cubicBezTo>
                    <a:pt x="51" y="70"/>
                    <a:pt x="51" y="70"/>
                    <a:pt x="51" y="70"/>
                  </a:cubicBezTo>
                  <a:cubicBezTo>
                    <a:pt x="47" y="72"/>
                    <a:pt x="43" y="73"/>
                    <a:pt x="38" y="73"/>
                  </a:cubicBezTo>
                  <a:cubicBezTo>
                    <a:pt x="34" y="73"/>
                    <a:pt x="29" y="72"/>
                    <a:pt x="25" y="7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6" name="Freeform 135">
              <a:extLst>
                <a:ext uri="{FF2B5EF4-FFF2-40B4-BE49-F238E27FC236}">
                  <a16:creationId xmlns:a16="http://schemas.microsoft.com/office/drawing/2014/main" id="{23CEBF6C-AF54-4BAB-84F5-BCDDC4AE0F2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42" y="1872"/>
              <a:ext cx="111" cy="63"/>
            </a:xfrm>
            <a:custGeom>
              <a:avLst/>
              <a:gdLst>
                <a:gd name="T0" fmla="*/ 83 w 90"/>
                <a:gd name="T1" fmla="*/ 47 h 51"/>
                <a:gd name="T2" fmla="*/ 85 w 90"/>
                <a:gd name="T3" fmla="*/ 37 h 51"/>
                <a:gd name="T4" fmla="*/ 87 w 90"/>
                <a:gd name="T5" fmla="*/ 27 h 51"/>
                <a:gd name="T6" fmla="*/ 89 w 90"/>
                <a:gd name="T7" fmla="*/ 17 h 51"/>
                <a:gd name="T8" fmla="*/ 86 w 90"/>
                <a:gd name="T9" fmla="*/ 11 h 51"/>
                <a:gd name="T10" fmla="*/ 64 w 90"/>
                <a:gd name="T11" fmla="*/ 1 h 51"/>
                <a:gd name="T12" fmla="*/ 57 w 90"/>
                <a:gd name="T13" fmla="*/ 4 h 51"/>
                <a:gd name="T14" fmla="*/ 52 w 90"/>
                <a:gd name="T15" fmla="*/ 13 h 51"/>
                <a:gd name="T16" fmla="*/ 51 w 90"/>
                <a:gd name="T17" fmla="*/ 14 h 51"/>
                <a:gd name="T18" fmla="*/ 15 w 90"/>
                <a:gd name="T19" fmla="*/ 7 h 51"/>
                <a:gd name="T20" fmla="*/ 0 w 90"/>
                <a:gd name="T21" fmla="*/ 14 h 51"/>
                <a:gd name="T22" fmla="*/ 8 w 90"/>
                <a:gd name="T23" fmla="*/ 26 h 51"/>
                <a:gd name="T24" fmla="*/ 12 w 90"/>
                <a:gd name="T25" fmla="*/ 23 h 51"/>
                <a:gd name="T26" fmla="*/ 17 w 90"/>
                <a:gd name="T27" fmla="*/ 31 h 51"/>
                <a:gd name="T28" fmla="*/ 25 w 90"/>
                <a:gd name="T29" fmla="*/ 26 h 51"/>
                <a:gd name="T30" fmla="*/ 30 w 90"/>
                <a:gd name="T31" fmla="*/ 33 h 51"/>
                <a:gd name="T32" fmla="*/ 38 w 90"/>
                <a:gd name="T33" fmla="*/ 28 h 51"/>
                <a:gd name="T34" fmla="*/ 43 w 90"/>
                <a:gd name="T35" fmla="*/ 36 h 51"/>
                <a:gd name="T36" fmla="*/ 47 w 90"/>
                <a:gd name="T37" fmla="*/ 33 h 51"/>
                <a:gd name="T38" fmla="*/ 47 w 90"/>
                <a:gd name="T39" fmla="*/ 35 h 51"/>
                <a:gd name="T40" fmla="*/ 48 w 90"/>
                <a:gd name="T41" fmla="*/ 46 h 51"/>
                <a:gd name="T42" fmla="*/ 54 w 90"/>
                <a:gd name="T43" fmla="*/ 51 h 51"/>
                <a:gd name="T44" fmla="*/ 78 w 90"/>
                <a:gd name="T45" fmla="*/ 51 h 51"/>
                <a:gd name="T46" fmla="*/ 83 w 90"/>
                <a:gd name="T47" fmla="*/ 47 h 51"/>
                <a:gd name="T48" fmla="*/ 17 w 90"/>
                <a:gd name="T49" fmla="*/ 16 h 51"/>
                <a:gd name="T50" fmla="*/ 18 w 90"/>
                <a:gd name="T51" fmla="*/ 12 h 51"/>
                <a:gd name="T52" fmla="*/ 49 w 90"/>
                <a:gd name="T53" fmla="*/ 18 h 51"/>
                <a:gd name="T54" fmla="*/ 48 w 90"/>
                <a:gd name="T55" fmla="*/ 23 h 51"/>
                <a:gd name="T56" fmla="*/ 17 w 90"/>
                <a:gd name="T57" fmla="*/ 16 h 51"/>
                <a:gd name="T58" fmla="*/ 73 w 90"/>
                <a:gd name="T59" fmla="*/ 46 h 51"/>
                <a:gd name="T60" fmla="*/ 69 w 90"/>
                <a:gd name="T61" fmla="*/ 45 h 51"/>
                <a:gd name="T62" fmla="*/ 67 w 90"/>
                <a:gd name="T63" fmla="*/ 42 h 51"/>
                <a:gd name="T64" fmla="*/ 73 w 90"/>
                <a:gd name="T65" fmla="*/ 15 h 51"/>
                <a:gd name="T66" fmla="*/ 75 w 90"/>
                <a:gd name="T67" fmla="*/ 13 h 51"/>
                <a:gd name="T68" fmla="*/ 80 w 90"/>
                <a:gd name="T69" fmla="*/ 14 h 51"/>
                <a:gd name="T70" fmla="*/ 82 w 90"/>
                <a:gd name="T71" fmla="*/ 17 h 51"/>
                <a:gd name="T72" fmla="*/ 76 w 90"/>
                <a:gd name="T73" fmla="*/ 44 h 51"/>
                <a:gd name="T74" fmla="*/ 73 w 90"/>
                <a:gd name="T75" fmla="*/ 46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90" h="51">
                  <a:moveTo>
                    <a:pt x="83" y="47"/>
                  </a:moveTo>
                  <a:cubicBezTo>
                    <a:pt x="85" y="37"/>
                    <a:pt x="85" y="37"/>
                    <a:pt x="85" y="37"/>
                  </a:cubicBezTo>
                  <a:cubicBezTo>
                    <a:pt x="86" y="34"/>
                    <a:pt x="87" y="30"/>
                    <a:pt x="87" y="27"/>
                  </a:cubicBezTo>
                  <a:cubicBezTo>
                    <a:pt x="89" y="17"/>
                    <a:pt x="89" y="17"/>
                    <a:pt x="89" y="17"/>
                  </a:cubicBezTo>
                  <a:cubicBezTo>
                    <a:pt x="90" y="15"/>
                    <a:pt x="88" y="12"/>
                    <a:pt x="86" y="11"/>
                  </a:cubicBezTo>
                  <a:cubicBezTo>
                    <a:pt x="64" y="1"/>
                    <a:pt x="64" y="1"/>
                    <a:pt x="64" y="1"/>
                  </a:cubicBezTo>
                  <a:cubicBezTo>
                    <a:pt x="62" y="0"/>
                    <a:pt x="59" y="1"/>
                    <a:pt x="57" y="4"/>
                  </a:cubicBezTo>
                  <a:cubicBezTo>
                    <a:pt x="52" y="13"/>
                    <a:pt x="52" y="13"/>
                    <a:pt x="52" y="13"/>
                  </a:cubicBezTo>
                  <a:cubicBezTo>
                    <a:pt x="51" y="14"/>
                    <a:pt x="51" y="14"/>
                    <a:pt x="51" y="14"/>
                  </a:cubicBezTo>
                  <a:cubicBezTo>
                    <a:pt x="15" y="7"/>
                    <a:pt x="15" y="7"/>
                    <a:pt x="15" y="7"/>
                  </a:cubicBezTo>
                  <a:cubicBezTo>
                    <a:pt x="0" y="14"/>
                    <a:pt x="0" y="14"/>
                    <a:pt x="0" y="14"/>
                  </a:cubicBezTo>
                  <a:cubicBezTo>
                    <a:pt x="8" y="26"/>
                    <a:pt x="8" y="26"/>
                    <a:pt x="8" y="26"/>
                  </a:cubicBezTo>
                  <a:cubicBezTo>
                    <a:pt x="12" y="23"/>
                    <a:pt x="12" y="23"/>
                    <a:pt x="12" y="23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25" y="26"/>
                    <a:pt x="25" y="26"/>
                    <a:pt x="25" y="26"/>
                  </a:cubicBezTo>
                  <a:cubicBezTo>
                    <a:pt x="30" y="33"/>
                    <a:pt x="30" y="33"/>
                    <a:pt x="30" y="33"/>
                  </a:cubicBezTo>
                  <a:cubicBezTo>
                    <a:pt x="38" y="28"/>
                    <a:pt x="38" y="28"/>
                    <a:pt x="38" y="28"/>
                  </a:cubicBezTo>
                  <a:cubicBezTo>
                    <a:pt x="43" y="36"/>
                    <a:pt x="43" y="36"/>
                    <a:pt x="43" y="36"/>
                  </a:cubicBezTo>
                  <a:cubicBezTo>
                    <a:pt x="47" y="33"/>
                    <a:pt x="47" y="33"/>
                    <a:pt x="47" y="33"/>
                  </a:cubicBezTo>
                  <a:cubicBezTo>
                    <a:pt x="47" y="34"/>
                    <a:pt x="47" y="34"/>
                    <a:pt x="47" y="35"/>
                  </a:cubicBezTo>
                  <a:cubicBezTo>
                    <a:pt x="48" y="46"/>
                    <a:pt x="48" y="46"/>
                    <a:pt x="48" y="46"/>
                  </a:cubicBezTo>
                  <a:cubicBezTo>
                    <a:pt x="49" y="49"/>
                    <a:pt x="51" y="51"/>
                    <a:pt x="54" y="51"/>
                  </a:cubicBezTo>
                  <a:cubicBezTo>
                    <a:pt x="78" y="51"/>
                    <a:pt x="78" y="51"/>
                    <a:pt x="78" y="51"/>
                  </a:cubicBezTo>
                  <a:cubicBezTo>
                    <a:pt x="80" y="51"/>
                    <a:pt x="83" y="49"/>
                    <a:pt x="83" y="47"/>
                  </a:cubicBezTo>
                  <a:close/>
                  <a:moveTo>
                    <a:pt x="17" y="16"/>
                  </a:moveTo>
                  <a:cubicBezTo>
                    <a:pt x="18" y="12"/>
                    <a:pt x="18" y="12"/>
                    <a:pt x="18" y="12"/>
                  </a:cubicBezTo>
                  <a:cubicBezTo>
                    <a:pt x="49" y="18"/>
                    <a:pt x="49" y="18"/>
                    <a:pt x="49" y="18"/>
                  </a:cubicBezTo>
                  <a:cubicBezTo>
                    <a:pt x="48" y="23"/>
                    <a:pt x="48" y="23"/>
                    <a:pt x="48" y="23"/>
                  </a:cubicBezTo>
                  <a:lnTo>
                    <a:pt x="17" y="16"/>
                  </a:lnTo>
                  <a:close/>
                  <a:moveTo>
                    <a:pt x="73" y="46"/>
                  </a:moveTo>
                  <a:cubicBezTo>
                    <a:pt x="69" y="45"/>
                    <a:pt x="69" y="45"/>
                    <a:pt x="69" y="45"/>
                  </a:cubicBezTo>
                  <a:cubicBezTo>
                    <a:pt x="67" y="45"/>
                    <a:pt x="67" y="43"/>
                    <a:pt x="67" y="42"/>
                  </a:cubicBezTo>
                  <a:cubicBezTo>
                    <a:pt x="73" y="15"/>
                    <a:pt x="73" y="15"/>
                    <a:pt x="73" y="15"/>
                  </a:cubicBezTo>
                  <a:cubicBezTo>
                    <a:pt x="73" y="14"/>
                    <a:pt x="74" y="13"/>
                    <a:pt x="75" y="13"/>
                  </a:cubicBezTo>
                  <a:cubicBezTo>
                    <a:pt x="80" y="14"/>
                    <a:pt x="80" y="14"/>
                    <a:pt x="80" y="14"/>
                  </a:cubicBezTo>
                  <a:cubicBezTo>
                    <a:pt x="81" y="14"/>
                    <a:pt x="82" y="16"/>
                    <a:pt x="82" y="17"/>
                  </a:cubicBezTo>
                  <a:cubicBezTo>
                    <a:pt x="76" y="44"/>
                    <a:pt x="76" y="44"/>
                    <a:pt x="76" y="44"/>
                  </a:cubicBezTo>
                  <a:cubicBezTo>
                    <a:pt x="76" y="45"/>
                    <a:pt x="74" y="46"/>
                    <a:pt x="73" y="4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7" name="Freeform 136">
              <a:extLst>
                <a:ext uri="{FF2B5EF4-FFF2-40B4-BE49-F238E27FC236}">
                  <a16:creationId xmlns:a16="http://schemas.microsoft.com/office/drawing/2014/main" id="{FA8968D1-B177-4614-A59E-95B6D914910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026" y="942"/>
              <a:ext cx="80" cy="79"/>
            </a:xfrm>
            <a:custGeom>
              <a:avLst/>
              <a:gdLst>
                <a:gd name="T0" fmla="*/ 0 w 65"/>
                <a:gd name="T1" fmla="*/ 32 h 64"/>
                <a:gd name="T2" fmla="*/ 65 w 65"/>
                <a:gd name="T3" fmla="*/ 32 h 64"/>
                <a:gd name="T4" fmla="*/ 51 w 65"/>
                <a:gd name="T5" fmla="*/ 42 h 64"/>
                <a:gd name="T6" fmla="*/ 60 w 65"/>
                <a:gd name="T7" fmla="*/ 34 h 64"/>
                <a:gd name="T8" fmla="*/ 51 w 65"/>
                <a:gd name="T9" fmla="*/ 42 h 64"/>
                <a:gd name="T10" fmla="*/ 13 w 65"/>
                <a:gd name="T11" fmla="*/ 29 h 64"/>
                <a:gd name="T12" fmla="*/ 7 w 65"/>
                <a:gd name="T13" fmla="*/ 21 h 64"/>
                <a:gd name="T14" fmla="*/ 46 w 65"/>
                <a:gd name="T15" fmla="*/ 21 h 64"/>
                <a:gd name="T16" fmla="*/ 35 w 65"/>
                <a:gd name="T17" fmla="*/ 29 h 64"/>
                <a:gd name="T18" fmla="*/ 46 w 65"/>
                <a:gd name="T19" fmla="*/ 21 h 64"/>
                <a:gd name="T20" fmla="*/ 35 w 65"/>
                <a:gd name="T21" fmla="*/ 4 h 64"/>
                <a:gd name="T22" fmla="*/ 42 w 65"/>
                <a:gd name="T23" fmla="*/ 11 h 64"/>
                <a:gd name="T24" fmla="*/ 35 w 65"/>
                <a:gd name="T25" fmla="*/ 17 h 64"/>
                <a:gd name="T26" fmla="*/ 27 w 65"/>
                <a:gd name="T27" fmla="*/ 6 h 64"/>
                <a:gd name="T28" fmla="*/ 30 w 65"/>
                <a:gd name="T29" fmla="*/ 17 h 64"/>
                <a:gd name="T30" fmla="*/ 23 w 65"/>
                <a:gd name="T31" fmla="*/ 11 h 64"/>
                <a:gd name="T32" fmla="*/ 30 w 65"/>
                <a:gd name="T33" fmla="*/ 29 h 64"/>
                <a:gd name="T34" fmla="*/ 19 w 65"/>
                <a:gd name="T35" fmla="*/ 21 h 64"/>
                <a:gd name="T36" fmla="*/ 7 w 65"/>
                <a:gd name="T37" fmla="*/ 42 h 64"/>
                <a:gd name="T38" fmla="*/ 13 w 65"/>
                <a:gd name="T39" fmla="*/ 34 h 64"/>
                <a:gd name="T40" fmla="*/ 7 w 65"/>
                <a:gd name="T41" fmla="*/ 42 h 64"/>
                <a:gd name="T42" fmla="*/ 30 w 65"/>
                <a:gd name="T43" fmla="*/ 34 h 64"/>
                <a:gd name="T44" fmla="*/ 19 w 65"/>
                <a:gd name="T45" fmla="*/ 42 h 64"/>
                <a:gd name="T46" fmla="*/ 30 w 65"/>
                <a:gd name="T47" fmla="*/ 47 h 64"/>
                <a:gd name="T48" fmla="*/ 27 w 65"/>
                <a:gd name="T49" fmla="*/ 58 h 64"/>
                <a:gd name="T50" fmla="*/ 20 w 65"/>
                <a:gd name="T51" fmla="*/ 47 h 64"/>
                <a:gd name="T52" fmla="*/ 42 w 65"/>
                <a:gd name="T53" fmla="*/ 52 h 64"/>
                <a:gd name="T54" fmla="*/ 35 w 65"/>
                <a:gd name="T55" fmla="*/ 59 h 64"/>
                <a:gd name="T56" fmla="*/ 45 w 65"/>
                <a:gd name="T57" fmla="*/ 47 h 64"/>
                <a:gd name="T58" fmla="*/ 35 w 65"/>
                <a:gd name="T59" fmla="*/ 42 h 64"/>
                <a:gd name="T60" fmla="*/ 47 w 65"/>
                <a:gd name="T61" fmla="*/ 34 h 64"/>
                <a:gd name="T62" fmla="*/ 35 w 65"/>
                <a:gd name="T63" fmla="*/ 42 h 64"/>
                <a:gd name="T64" fmla="*/ 51 w 65"/>
                <a:gd name="T65" fmla="*/ 21 h 64"/>
                <a:gd name="T66" fmla="*/ 60 w 65"/>
                <a:gd name="T67" fmla="*/ 29 h 64"/>
                <a:gd name="T68" fmla="*/ 56 w 65"/>
                <a:gd name="T69" fmla="*/ 17 h 64"/>
                <a:gd name="T70" fmla="*/ 44 w 65"/>
                <a:gd name="T71" fmla="*/ 6 h 64"/>
                <a:gd name="T72" fmla="*/ 56 w 65"/>
                <a:gd name="T73" fmla="*/ 17 h 64"/>
                <a:gd name="T74" fmla="*/ 20 w 65"/>
                <a:gd name="T75" fmla="*/ 6 h 64"/>
                <a:gd name="T76" fmla="*/ 9 w 65"/>
                <a:gd name="T77" fmla="*/ 17 h 64"/>
                <a:gd name="T78" fmla="*/ 9 w 65"/>
                <a:gd name="T79" fmla="*/ 47 h 64"/>
                <a:gd name="T80" fmla="*/ 20 w 65"/>
                <a:gd name="T81" fmla="*/ 57 h 64"/>
                <a:gd name="T82" fmla="*/ 9 w 65"/>
                <a:gd name="T83" fmla="*/ 47 h 64"/>
                <a:gd name="T84" fmla="*/ 44 w 65"/>
                <a:gd name="T85" fmla="*/ 57 h 64"/>
                <a:gd name="T86" fmla="*/ 56 w 65"/>
                <a:gd name="T87" fmla="*/ 47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65" h="64">
                  <a:moveTo>
                    <a:pt x="32" y="0"/>
                  </a:moveTo>
                  <a:cubicBezTo>
                    <a:pt x="15" y="0"/>
                    <a:pt x="0" y="14"/>
                    <a:pt x="0" y="32"/>
                  </a:cubicBezTo>
                  <a:cubicBezTo>
                    <a:pt x="0" y="49"/>
                    <a:pt x="15" y="64"/>
                    <a:pt x="32" y="64"/>
                  </a:cubicBezTo>
                  <a:cubicBezTo>
                    <a:pt x="50" y="64"/>
                    <a:pt x="65" y="49"/>
                    <a:pt x="65" y="32"/>
                  </a:cubicBezTo>
                  <a:cubicBezTo>
                    <a:pt x="65" y="14"/>
                    <a:pt x="50" y="0"/>
                    <a:pt x="32" y="0"/>
                  </a:cubicBezTo>
                  <a:close/>
                  <a:moveTo>
                    <a:pt x="51" y="42"/>
                  </a:moveTo>
                  <a:cubicBezTo>
                    <a:pt x="51" y="40"/>
                    <a:pt x="52" y="37"/>
                    <a:pt x="52" y="34"/>
                  </a:cubicBezTo>
                  <a:cubicBezTo>
                    <a:pt x="60" y="34"/>
                    <a:pt x="60" y="34"/>
                    <a:pt x="60" y="34"/>
                  </a:cubicBezTo>
                  <a:cubicBezTo>
                    <a:pt x="60" y="37"/>
                    <a:pt x="59" y="40"/>
                    <a:pt x="58" y="42"/>
                  </a:cubicBezTo>
                  <a:lnTo>
                    <a:pt x="51" y="42"/>
                  </a:lnTo>
                  <a:close/>
                  <a:moveTo>
                    <a:pt x="14" y="21"/>
                  </a:moveTo>
                  <a:cubicBezTo>
                    <a:pt x="14" y="24"/>
                    <a:pt x="13" y="26"/>
                    <a:pt x="13" y="29"/>
                  </a:cubicBezTo>
                  <a:cubicBezTo>
                    <a:pt x="5" y="29"/>
                    <a:pt x="5" y="29"/>
                    <a:pt x="5" y="29"/>
                  </a:cubicBezTo>
                  <a:cubicBezTo>
                    <a:pt x="5" y="26"/>
                    <a:pt x="6" y="24"/>
                    <a:pt x="7" y="21"/>
                  </a:cubicBezTo>
                  <a:lnTo>
                    <a:pt x="14" y="21"/>
                  </a:lnTo>
                  <a:close/>
                  <a:moveTo>
                    <a:pt x="46" y="21"/>
                  </a:moveTo>
                  <a:cubicBezTo>
                    <a:pt x="47" y="24"/>
                    <a:pt x="47" y="26"/>
                    <a:pt x="47" y="29"/>
                  </a:cubicBezTo>
                  <a:cubicBezTo>
                    <a:pt x="35" y="29"/>
                    <a:pt x="35" y="29"/>
                    <a:pt x="35" y="29"/>
                  </a:cubicBezTo>
                  <a:cubicBezTo>
                    <a:pt x="35" y="21"/>
                    <a:pt x="35" y="21"/>
                    <a:pt x="35" y="21"/>
                  </a:cubicBezTo>
                  <a:lnTo>
                    <a:pt x="46" y="21"/>
                  </a:lnTo>
                  <a:close/>
                  <a:moveTo>
                    <a:pt x="35" y="17"/>
                  </a:moveTo>
                  <a:cubicBezTo>
                    <a:pt x="35" y="4"/>
                    <a:pt x="35" y="4"/>
                    <a:pt x="35" y="4"/>
                  </a:cubicBezTo>
                  <a:cubicBezTo>
                    <a:pt x="36" y="4"/>
                    <a:pt x="37" y="5"/>
                    <a:pt x="38" y="6"/>
                  </a:cubicBezTo>
                  <a:cubicBezTo>
                    <a:pt x="39" y="7"/>
                    <a:pt x="41" y="9"/>
                    <a:pt x="42" y="11"/>
                  </a:cubicBezTo>
                  <a:cubicBezTo>
                    <a:pt x="43" y="13"/>
                    <a:pt x="44" y="15"/>
                    <a:pt x="45" y="17"/>
                  </a:cubicBezTo>
                  <a:cubicBezTo>
                    <a:pt x="35" y="17"/>
                    <a:pt x="35" y="17"/>
                    <a:pt x="35" y="17"/>
                  </a:cubicBezTo>
                  <a:close/>
                  <a:moveTo>
                    <a:pt x="23" y="11"/>
                  </a:moveTo>
                  <a:cubicBezTo>
                    <a:pt x="24" y="9"/>
                    <a:pt x="26" y="7"/>
                    <a:pt x="27" y="6"/>
                  </a:cubicBezTo>
                  <a:cubicBezTo>
                    <a:pt x="28" y="5"/>
                    <a:pt x="29" y="4"/>
                    <a:pt x="30" y="4"/>
                  </a:cubicBezTo>
                  <a:cubicBezTo>
                    <a:pt x="30" y="17"/>
                    <a:pt x="30" y="17"/>
                    <a:pt x="30" y="17"/>
                  </a:cubicBezTo>
                  <a:cubicBezTo>
                    <a:pt x="20" y="17"/>
                    <a:pt x="20" y="17"/>
                    <a:pt x="20" y="17"/>
                  </a:cubicBezTo>
                  <a:cubicBezTo>
                    <a:pt x="21" y="15"/>
                    <a:pt x="22" y="13"/>
                    <a:pt x="23" y="11"/>
                  </a:cubicBezTo>
                  <a:close/>
                  <a:moveTo>
                    <a:pt x="30" y="21"/>
                  </a:moveTo>
                  <a:cubicBezTo>
                    <a:pt x="30" y="29"/>
                    <a:pt x="30" y="29"/>
                    <a:pt x="30" y="29"/>
                  </a:cubicBezTo>
                  <a:cubicBezTo>
                    <a:pt x="18" y="29"/>
                    <a:pt x="18" y="29"/>
                    <a:pt x="18" y="29"/>
                  </a:cubicBezTo>
                  <a:cubicBezTo>
                    <a:pt x="18" y="26"/>
                    <a:pt x="18" y="24"/>
                    <a:pt x="19" y="21"/>
                  </a:cubicBezTo>
                  <a:lnTo>
                    <a:pt x="30" y="21"/>
                  </a:lnTo>
                  <a:close/>
                  <a:moveTo>
                    <a:pt x="7" y="42"/>
                  </a:moveTo>
                  <a:cubicBezTo>
                    <a:pt x="6" y="40"/>
                    <a:pt x="5" y="37"/>
                    <a:pt x="5" y="34"/>
                  </a:cubicBezTo>
                  <a:cubicBezTo>
                    <a:pt x="13" y="34"/>
                    <a:pt x="13" y="34"/>
                    <a:pt x="13" y="34"/>
                  </a:cubicBezTo>
                  <a:cubicBezTo>
                    <a:pt x="13" y="37"/>
                    <a:pt x="14" y="40"/>
                    <a:pt x="14" y="42"/>
                  </a:cubicBezTo>
                  <a:lnTo>
                    <a:pt x="7" y="42"/>
                  </a:lnTo>
                  <a:close/>
                  <a:moveTo>
                    <a:pt x="18" y="34"/>
                  </a:moveTo>
                  <a:cubicBezTo>
                    <a:pt x="30" y="34"/>
                    <a:pt x="30" y="34"/>
                    <a:pt x="30" y="34"/>
                  </a:cubicBezTo>
                  <a:cubicBezTo>
                    <a:pt x="30" y="42"/>
                    <a:pt x="30" y="42"/>
                    <a:pt x="30" y="42"/>
                  </a:cubicBezTo>
                  <a:cubicBezTo>
                    <a:pt x="19" y="42"/>
                    <a:pt x="19" y="42"/>
                    <a:pt x="19" y="42"/>
                  </a:cubicBezTo>
                  <a:cubicBezTo>
                    <a:pt x="18" y="40"/>
                    <a:pt x="18" y="37"/>
                    <a:pt x="18" y="34"/>
                  </a:cubicBezTo>
                  <a:close/>
                  <a:moveTo>
                    <a:pt x="30" y="47"/>
                  </a:moveTo>
                  <a:cubicBezTo>
                    <a:pt x="30" y="59"/>
                    <a:pt x="30" y="59"/>
                    <a:pt x="30" y="59"/>
                  </a:cubicBezTo>
                  <a:cubicBezTo>
                    <a:pt x="29" y="59"/>
                    <a:pt x="28" y="58"/>
                    <a:pt x="27" y="58"/>
                  </a:cubicBezTo>
                  <a:cubicBezTo>
                    <a:pt x="26" y="56"/>
                    <a:pt x="24" y="54"/>
                    <a:pt x="23" y="52"/>
                  </a:cubicBezTo>
                  <a:cubicBezTo>
                    <a:pt x="22" y="50"/>
                    <a:pt x="21" y="49"/>
                    <a:pt x="20" y="47"/>
                  </a:cubicBezTo>
                  <a:cubicBezTo>
                    <a:pt x="30" y="47"/>
                    <a:pt x="30" y="47"/>
                    <a:pt x="30" y="47"/>
                  </a:cubicBezTo>
                  <a:close/>
                  <a:moveTo>
                    <a:pt x="42" y="52"/>
                  </a:moveTo>
                  <a:cubicBezTo>
                    <a:pt x="41" y="54"/>
                    <a:pt x="39" y="56"/>
                    <a:pt x="38" y="58"/>
                  </a:cubicBezTo>
                  <a:cubicBezTo>
                    <a:pt x="37" y="58"/>
                    <a:pt x="36" y="59"/>
                    <a:pt x="35" y="59"/>
                  </a:cubicBezTo>
                  <a:cubicBezTo>
                    <a:pt x="35" y="47"/>
                    <a:pt x="35" y="47"/>
                    <a:pt x="35" y="47"/>
                  </a:cubicBezTo>
                  <a:cubicBezTo>
                    <a:pt x="45" y="47"/>
                    <a:pt x="45" y="47"/>
                    <a:pt x="45" y="47"/>
                  </a:cubicBezTo>
                  <a:cubicBezTo>
                    <a:pt x="44" y="49"/>
                    <a:pt x="43" y="50"/>
                    <a:pt x="42" y="52"/>
                  </a:cubicBezTo>
                  <a:close/>
                  <a:moveTo>
                    <a:pt x="35" y="42"/>
                  </a:moveTo>
                  <a:cubicBezTo>
                    <a:pt x="35" y="34"/>
                    <a:pt x="35" y="34"/>
                    <a:pt x="35" y="34"/>
                  </a:cubicBezTo>
                  <a:cubicBezTo>
                    <a:pt x="47" y="34"/>
                    <a:pt x="47" y="34"/>
                    <a:pt x="47" y="34"/>
                  </a:cubicBezTo>
                  <a:cubicBezTo>
                    <a:pt x="47" y="37"/>
                    <a:pt x="47" y="40"/>
                    <a:pt x="46" y="42"/>
                  </a:cubicBezTo>
                  <a:lnTo>
                    <a:pt x="35" y="42"/>
                  </a:lnTo>
                  <a:close/>
                  <a:moveTo>
                    <a:pt x="52" y="29"/>
                  </a:moveTo>
                  <a:cubicBezTo>
                    <a:pt x="52" y="26"/>
                    <a:pt x="51" y="24"/>
                    <a:pt x="51" y="21"/>
                  </a:cubicBezTo>
                  <a:cubicBezTo>
                    <a:pt x="58" y="21"/>
                    <a:pt x="58" y="21"/>
                    <a:pt x="58" y="21"/>
                  </a:cubicBezTo>
                  <a:cubicBezTo>
                    <a:pt x="59" y="24"/>
                    <a:pt x="60" y="26"/>
                    <a:pt x="60" y="29"/>
                  </a:cubicBezTo>
                  <a:lnTo>
                    <a:pt x="52" y="29"/>
                  </a:lnTo>
                  <a:close/>
                  <a:moveTo>
                    <a:pt x="56" y="17"/>
                  </a:moveTo>
                  <a:cubicBezTo>
                    <a:pt x="50" y="17"/>
                    <a:pt x="50" y="17"/>
                    <a:pt x="50" y="17"/>
                  </a:cubicBezTo>
                  <a:cubicBezTo>
                    <a:pt x="48" y="13"/>
                    <a:pt x="47" y="9"/>
                    <a:pt x="44" y="6"/>
                  </a:cubicBezTo>
                  <a:cubicBezTo>
                    <a:pt x="47" y="8"/>
                    <a:pt x="50" y="10"/>
                    <a:pt x="52" y="12"/>
                  </a:cubicBezTo>
                  <a:cubicBezTo>
                    <a:pt x="54" y="13"/>
                    <a:pt x="55" y="15"/>
                    <a:pt x="56" y="17"/>
                  </a:cubicBezTo>
                  <a:close/>
                  <a:moveTo>
                    <a:pt x="13" y="12"/>
                  </a:moveTo>
                  <a:cubicBezTo>
                    <a:pt x="15" y="10"/>
                    <a:pt x="18" y="8"/>
                    <a:pt x="20" y="6"/>
                  </a:cubicBezTo>
                  <a:cubicBezTo>
                    <a:pt x="18" y="9"/>
                    <a:pt x="17" y="13"/>
                    <a:pt x="15" y="17"/>
                  </a:cubicBezTo>
                  <a:cubicBezTo>
                    <a:pt x="9" y="17"/>
                    <a:pt x="9" y="17"/>
                    <a:pt x="9" y="17"/>
                  </a:cubicBezTo>
                  <a:cubicBezTo>
                    <a:pt x="10" y="15"/>
                    <a:pt x="11" y="13"/>
                    <a:pt x="13" y="12"/>
                  </a:cubicBezTo>
                  <a:close/>
                  <a:moveTo>
                    <a:pt x="9" y="47"/>
                  </a:moveTo>
                  <a:cubicBezTo>
                    <a:pt x="15" y="47"/>
                    <a:pt x="15" y="47"/>
                    <a:pt x="15" y="47"/>
                  </a:cubicBezTo>
                  <a:cubicBezTo>
                    <a:pt x="17" y="50"/>
                    <a:pt x="18" y="54"/>
                    <a:pt x="20" y="57"/>
                  </a:cubicBezTo>
                  <a:cubicBezTo>
                    <a:pt x="18" y="55"/>
                    <a:pt x="15" y="54"/>
                    <a:pt x="13" y="51"/>
                  </a:cubicBezTo>
                  <a:cubicBezTo>
                    <a:pt x="11" y="50"/>
                    <a:pt x="10" y="48"/>
                    <a:pt x="9" y="47"/>
                  </a:cubicBezTo>
                  <a:close/>
                  <a:moveTo>
                    <a:pt x="52" y="51"/>
                  </a:moveTo>
                  <a:cubicBezTo>
                    <a:pt x="50" y="54"/>
                    <a:pt x="47" y="55"/>
                    <a:pt x="44" y="57"/>
                  </a:cubicBezTo>
                  <a:cubicBezTo>
                    <a:pt x="47" y="54"/>
                    <a:pt x="48" y="50"/>
                    <a:pt x="50" y="47"/>
                  </a:cubicBezTo>
                  <a:cubicBezTo>
                    <a:pt x="56" y="47"/>
                    <a:pt x="56" y="47"/>
                    <a:pt x="56" y="47"/>
                  </a:cubicBezTo>
                  <a:cubicBezTo>
                    <a:pt x="55" y="48"/>
                    <a:pt x="54" y="50"/>
                    <a:pt x="52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8" name="Freeform 137">
              <a:extLst>
                <a:ext uri="{FF2B5EF4-FFF2-40B4-BE49-F238E27FC236}">
                  <a16:creationId xmlns:a16="http://schemas.microsoft.com/office/drawing/2014/main" id="{5ED8ADA0-DE90-4449-8233-C8502CC43DF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611" y="1498"/>
              <a:ext cx="81" cy="66"/>
            </a:xfrm>
            <a:custGeom>
              <a:avLst/>
              <a:gdLst>
                <a:gd name="T0" fmla="*/ 66 w 66"/>
                <a:gd name="T1" fmla="*/ 29 h 54"/>
                <a:gd name="T2" fmla="*/ 58 w 66"/>
                <a:gd name="T3" fmla="*/ 12 h 54"/>
                <a:gd name="T4" fmla="*/ 46 w 66"/>
                <a:gd name="T5" fmla="*/ 12 h 54"/>
                <a:gd name="T6" fmla="*/ 46 w 66"/>
                <a:gd name="T7" fmla="*/ 4 h 54"/>
                <a:gd name="T8" fmla="*/ 42 w 66"/>
                <a:gd name="T9" fmla="*/ 0 h 54"/>
                <a:gd name="T10" fmla="*/ 4 w 66"/>
                <a:gd name="T11" fmla="*/ 0 h 54"/>
                <a:gd name="T12" fmla="*/ 0 w 66"/>
                <a:gd name="T13" fmla="*/ 4 h 54"/>
                <a:gd name="T14" fmla="*/ 0 w 66"/>
                <a:gd name="T15" fmla="*/ 37 h 54"/>
                <a:gd name="T16" fmla="*/ 4 w 66"/>
                <a:gd name="T17" fmla="*/ 41 h 54"/>
                <a:gd name="T18" fmla="*/ 10 w 66"/>
                <a:gd name="T19" fmla="*/ 41 h 54"/>
                <a:gd name="T20" fmla="*/ 9 w 66"/>
                <a:gd name="T21" fmla="*/ 45 h 54"/>
                <a:gd name="T22" fmla="*/ 17 w 66"/>
                <a:gd name="T23" fmla="*/ 54 h 54"/>
                <a:gd name="T24" fmla="*/ 25 w 66"/>
                <a:gd name="T25" fmla="*/ 45 h 54"/>
                <a:gd name="T26" fmla="*/ 24 w 66"/>
                <a:gd name="T27" fmla="*/ 41 h 54"/>
                <a:gd name="T28" fmla="*/ 47 w 66"/>
                <a:gd name="T29" fmla="*/ 41 h 54"/>
                <a:gd name="T30" fmla="*/ 46 w 66"/>
                <a:gd name="T31" fmla="*/ 45 h 54"/>
                <a:gd name="T32" fmla="*/ 54 w 66"/>
                <a:gd name="T33" fmla="*/ 54 h 54"/>
                <a:gd name="T34" fmla="*/ 62 w 66"/>
                <a:gd name="T35" fmla="*/ 45 h 54"/>
                <a:gd name="T36" fmla="*/ 61 w 66"/>
                <a:gd name="T37" fmla="*/ 41 h 54"/>
                <a:gd name="T38" fmla="*/ 66 w 66"/>
                <a:gd name="T39" fmla="*/ 41 h 54"/>
                <a:gd name="T40" fmla="*/ 66 w 66"/>
                <a:gd name="T41" fmla="*/ 29 h 54"/>
                <a:gd name="T42" fmla="*/ 46 w 66"/>
                <a:gd name="T43" fmla="*/ 29 h 54"/>
                <a:gd name="T44" fmla="*/ 46 w 66"/>
                <a:gd name="T45" fmla="*/ 19 h 54"/>
                <a:gd name="T46" fmla="*/ 54 w 66"/>
                <a:gd name="T47" fmla="*/ 19 h 54"/>
                <a:gd name="T48" fmla="*/ 59 w 66"/>
                <a:gd name="T49" fmla="*/ 29 h 54"/>
                <a:gd name="T50" fmla="*/ 46 w 66"/>
                <a:gd name="T51" fmla="*/ 29 h 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6" h="54">
                  <a:moveTo>
                    <a:pt x="66" y="29"/>
                  </a:moveTo>
                  <a:cubicBezTo>
                    <a:pt x="58" y="12"/>
                    <a:pt x="58" y="12"/>
                    <a:pt x="58" y="12"/>
                  </a:cubicBezTo>
                  <a:cubicBezTo>
                    <a:pt x="46" y="12"/>
                    <a:pt x="46" y="12"/>
                    <a:pt x="46" y="12"/>
                  </a:cubicBezTo>
                  <a:cubicBezTo>
                    <a:pt x="46" y="4"/>
                    <a:pt x="46" y="4"/>
                    <a:pt x="46" y="4"/>
                  </a:cubicBezTo>
                  <a:cubicBezTo>
                    <a:pt x="46" y="2"/>
                    <a:pt x="44" y="0"/>
                    <a:pt x="42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37"/>
                    <a:pt x="0" y="37"/>
                    <a:pt x="0" y="37"/>
                  </a:cubicBezTo>
                  <a:cubicBezTo>
                    <a:pt x="4" y="41"/>
                    <a:pt x="4" y="41"/>
                    <a:pt x="4" y="41"/>
                  </a:cubicBezTo>
                  <a:cubicBezTo>
                    <a:pt x="10" y="41"/>
                    <a:pt x="10" y="41"/>
                    <a:pt x="10" y="41"/>
                  </a:cubicBezTo>
                  <a:cubicBezTo>
                    <a:pt x="9" y="43"/>
                    <a:pt x="9" y="44"/>
                    <a:pt x="9" y="45"/>
                  </a:cubicBezTo>
                  <a:cubicBezTo>
                    <a:pt x="9" y="50"/>
                    <a:pt x="12" y="54"/>
                    <a:pt x="17" y="54"/>
                  </a:cubicBezTo>
                  <a:cubicBezTo>
                    <a:pt x="21" y="54"/>
                    <a:pt x="25" y="50"/>
                    <a:pt x="25" y="45"/>
                  </a:cubicBezTo>
                  <a:cubicBezTo>
                    <a:pt x="25" y="44"/>
                    <a:pt x="25" y="43"/>
                    <a:pt x="24" y="41"/>
                  </a:cubicBezTo>
                  <a:cubicBezTo>
                    <a:pt x="47" y="41"/>
                    <a:pt x="47" y="41"/>
                    <a:pt x="47" y="41"/>
                  </a:cubicBezTo>
                  <a:cubicBezTo>
                    <a:pt x="46" y="43"/>
                    <a:pt x="46" y="44"/>
                    <a:pt x="46" y="45"/>
                  </a:cubicBezTo>
                  <a:cubicBezTo>
                    <a:pt x="46" y="50"/>
                    <a:pt x="49" y="54"/>
                    <a:pt x="54" y="54"/>
                  </a:cubicBezTo>
                  <a:cubicBezTo>
                    <a:pt x="59" y="54"/>
                    <a:pt x="62" y="50"/>
                    <a:pt x="62" y="45"/>
                  </a:cubicBezTo>
                  <a:cubicBezTo>
                    <a:pt x="62" y="44"/>
                    <a:pt x="62" y="43"/>
                    <a:pt x="61" y="41"/>
                  </a:cubicBezTo>
                  <a:cubicBezTo>
                    <a:pt x="66" y="41"/>
                    <a:pt x="66" y="41"/>
                    <a:pt x="66" y="41"/>
                  </a:cubicBezTo>
                  <a:lnTo>
                    <a:pt x="66" y="29"/>
                  </a:lnTo>
                  <a:close/>
                  <a:moveTo>
                    <a:pt x="46" y="29"/>
                  </a:moveTo>
                  <a:cubicBezTo>
                    <a:pt x="46" y="19"/>
                    <a:pt x="46" y="19"/>
                    <a:pt x="46" y="19"/>
                  </a:cubicBezTo>
                  <a:cubicBezTo>
                    <a:pt x="54" y="19"/>
                    <a:pt x="54" y="19"/>
                    <a:pt x="54" y="19"/>
                  </a:cubicBezTo>
                  <a:cubicBezTo>
                    <a:pt x="59" y="29"/>
                    <a:pt x="59" y="29"/>
                    <a:pt x="59" y="29"/>
                  </a:cubicBezTo>
                  <a:lnTo>
                    <a:pt x="46" y="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9" name="Freeform 138">
              <a:extLst>
                <a:ext uri="{FF2B5EF4-FFF2-40B4-BE49-F238E27FC236}">
                  <a16:creationId xmlns:a16="http://schemas.microsoft.com/office/drawing/2014/main" id="{2179AD0E-43CC-4CE8-80FA-F82A5079334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95" y="2003"/>
              <a:ext cx="88" cy="88"/>
            </a:xfrm>
            <a:custGeom>
              <a:avLst/>
              <a:gdLst>
                <a:gd name="T0" fmla="*/ 36 w 72"/>
                <a:gd name="T1" fmla="*/ 0 h 72"/>
                <a:gd name="T2" fmla="*/ 0 w 72"/>
                <a:gd name="T3" fmla="*/ 36 h 72"/>
                <a:gd name="T4" fmla="*/ 36 w 72"/>
                <a:gd name="T5" fmla="*/ 72 h 72"/>
                <a:gd name="T6" fmla="*/ 72 w 72"/>
                <a:gd name="T7" fmla="*/ 36 h 72"/>
                <a:gd name="T8" fmla="*/ 36 w 72"/>
                <a:gd name="T9" fmla="*/ 0 h 72"/>
                <a:gd name="T10" fmla="*/ 57 w 72"/>
                <a:gd name="T11" fmla="*/ 31 h 72"/>
                <a:gd name="T12" fmla="*/ 38 w 72"/>
                <a:gd name="T13" fmla="*/ 59 h 72"/>
                <a:gd name="T14" fmla="*/ 29 w 72"/>
                <a:gd name="T15" fmla="*/ 55 h 72"/>
                <a:gd name="T16" fmla="*/ 21 w 72"/>
                <a:gd name="T17" fmla="*/ 33 h 72"/>
                <a:gd name="T18" fmla="*/ 16 w 72"/>
                <a:gd name="T19" fmla="*/ 35 h 72"/>
                <a:gd name="T20" fmla="*/ 15 w 72"/>
                <a:gd name="T21" fmla="*/ 32 h 72"/>
                <a:gd name="T22" fmla="*/ 28 w 72"/>
                <a:gd name="T23" fmla="*/ 23 h 72"/>
                <a:gd name="T24" fmla="*/ 35 w 72"/>
                <a:gd name="T25" fmla="*/ 37 h 72"/>
                <a:gd name="T26" fmla="*/ 38 w 72"/>
                <a:gd name="T27" fmla="*/ 46 h 72"/>
                <a:gd name="T28" fmla="*/ 44 w 72"/>
                <a:gd name="T29" fmla="*/ 38 h 72"/>
                <a:gd name="T30" fmla="*/ 39 w 72"/>
                <a:gd name="T31" fmla="*/ 32 h 72"/>
                <a:gd name="T32" fmla="*/ 57 w 72"/>
                <a:gd name="T33" fmla="*/ 31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72" h="72">
                  <a:moveTo>
                    <a:pt x="36" y="0"/>
                  </a:moveTo>
                  <a:cubicBezTo>
                    <a:pt x="16" y="0"/>
                    <a:pt x="0" y="16"/>
                    <a:pt x="0" y="36"/>
                  </a:cubicBezTo>
                  <a:cubicBezTo>
                    <a:pt x="0" y="56"/>
                    <a:pt x="16" y="72"/>
                    <a:pt x="36" y="72"/>
                  </a:cubicBezTo>
                  <a:cubicBezTo>
                    <a:pt x="56" y="72"/>
                    <a:pt x="72" y="56"/>
                    <a:pt x="72" y="36"/>
                  </a:cubicBezTo>
                  <a:cubicBezTo>
                    <a:pt x="72" y="16"/>
                    <a:pt x="56" y="0"/>
                    <a:pt x="36" y="0"/>
                  </a:cubicBezTo>
                  <a:close/>
                  <a:moveTo>
                    <a:pt x="57" y="31"/>
                  </a:moveTo>
                  <a:cubicBezTo>
                    <a:pt x="55" y="45"/>
                    <a:pt x="42" y="56"/>
                    <a:pt x="38" y="59"/>
                  </a:cubicBezTo>
                  <a:cubicBezTo>
                    <a:pt x="34" y="61"/>
                    <a:pt x="30" y="57"/>
                    <a:pt x="29" y="55"/>
                  </a:cubicBezTo>
                  <a:cubicBezTo>
                    <a:pt x="27" y="52"/>
                    <a:pt x="22" y="35"/>
                    <a:pt x="21" y="33"/>
                  </a:cubicBezTo>
                  <a:cubicBezTo>
                    <a:pt x="20" y="32"/>
                    <a:pt x="16" y="35"/>
                    <a:pt x="16" y="35"/>
                  </a:cubicBezTo>
                  <a:cubicBezTo>
                    <a:pt x="15" y="32"/>
                    <a:pt x="15" y="32"/>
                    <a:pt x="15" y="32"/>
                  </a:cubicBezTo>
                  <a:cubicBezTo>
                    <a:pt x="15" y="32"/>
                    <a:pt x="22" y="24"/>
                    <a:pt x="28" y="23"/>
                  </a:cubicBezTo>
                  <a:cubicBezTo>
                    <a:pt x="33" y="21"/>
                    <a:pt x="33" y="32"/>
                    <a:pt x="35" y="37"/>
                  </a:cubicBezTo>
                  <a:cubicBezTo>
                    <a:pt x="36" y="43"/>
                    <a:pt x="37" y="46"/>
                    <a:pt x="38" y="46"/>
                  </a:cubicBezTo>
                  <a:cubicBezTo>
                    <a:pt x="39" y="46"/>
                    <a:pt x="42" y="43"/>
                    <a:pt x="44" y="38"/>
                  </a:cubicBezTo>
                  <a:cubicBezTo>
                    <a:pt x="47" y="33"/>
                    <a:pt x="44" y="29"/>
                    <a:pt x="39" y="32"/>
                  </a:cubicBezTo>
                  <a:cubicBezTo>
                    <a:pt x="41" y="20"/>
                    <a:pt x="60" y="18"/>
                    <a:pt x="57" y="3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0" name="Freeform 139">
              <a:extLst>
                <a:ext uri="{FF2B5EF4-FFF2-40B4-BE49-F238E27FC236}">
                  <a16:creationId xmlns:a16="http://schemas.microsoft.com/office/drawing/2014/main" id="{0AB61B61-F474-4891-9599-8DF36C6DB29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60" y="2725"/>
              <a:ext cx="58" cy="58"/>
            </a:xfrm>
            <a:custGeom>
              <a:avLst/>
              <a:gdLst>
                <a:gd name="T0" fmla="*/ 23 w 47"/>
                <a:gd name="T1" fmla="*/ 0 h 47"/>
                <a:gd name="T2" fmla="*/ 0 w 47"/>
                <a:gd name="T3" fmla="*/ 24 h 47"/>
                <a:gd name="T4" fmla="*/ 23 w 47"/>
                <a:gd name="T5" fmla="*/ 47 h 47"/>
                <a:gd name="T6" fmla="*/ 47 w 47"/>
                <a:gd name="T7" fmla="*/ 24 h 47"/>
                <a:gd name="T8" fmla="*/ 23 w 47"/>
                <a:gd name="T9" fmla="*/ 0 h 47"/>
                <a:gd name="T10" fmla="*/ 5 w 47"/>
                <a:gd name="T11" fmla="*/ 24 h 47"/>
                <a:gd name="T12" fmla="*/ 23 w 47"/>
                <a:gd name="T13" fmla="*/ 6 h 47"/>
                <a:gd name="T14" fmla="*/ 23 w 47"/>
                <a:gd name="T15" fmla="*/ 41 h 47"/>
                <a:gd name="T16" fmla="*/ 5 w 47"/>
                <a:gd name="T17" fmla="*/ 24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7" h="47">
                  <a:moveTo>
                    <a:pt x="23" y="0"/>
                  </a:moveTo>
                  <a:cubicBezTo>
                    <a:pt x="10" y="0"/>
                    <a:pt x="0" y="11"/>
                    <a:pt x="0" y="24"/>
                  </a:cubicBezTo>
                  <a:cubicBezTo>
                    <a:pt x="0" y="37"/>
                    <a:pt x="10" y="47"/>
                    <a:pt x="23" y="47"/>
                  </a:cubicBezTo>
                  <a:cubicBezTo>
                    <a:pt x="36" y="47"/>
                    <a:pt x="47" y="37"/>
                    <a:pt x="47" y="24"/>
                  </a:cubicBezTo>
                  <a:cubicBezTo>
                    <a:pt x="47" y="11"/>
                    <a:pt x="36" y="0"/>
                    <a:pt x="23" y="0"/>
                  </a:cubicBezTo>
                  <a:close/>
                  <a:moveTo>
                    <a:pt x="5" y="24"/>
                  </a:moveTo>
                  <a:cubicBezTo>
                    <a:pt x="5" y="14"/>
                    <a:pt x="13" y="6"/>
                    <a:pt x="23" y="6"/>
                  </a:cubicBezTo>
                  <a:cubicBezTo>
                    <a:pt x="23" y="41"/>
                    <a:pt x="23" y="41"/>
                    <a:pt x="23" y="41"/>
                  </a:cubicBezTo>
                  <a:cubicBezTo>
                    <a:pt x="13" y="41"/>
                    <a:pt x="5" y="33"/>
                    <a:pt x="5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1" name="Freeform 140">
              <a:extLst>
                <a:ext uri="{FF2B5EF4-FFF2-40B4-BE49-F238E27FC236}">
                  <a16:creationId xmlns:a16="http://schemas.microsoft.com/office/drawing/2014/main" id="{2C3686B3-79B3-47CD-834F-5D9A8F5AD54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82" y="2423"/>
              <a:ext cx="82" cy="76"/>
            </a:xfrm>
            <a:custGeom>
              <a:avLst/>
              <a:gdLst>
                <a:gd name="T0" fmla="*/ 34 w 67"/>
                <a:gd name="T1" fmla="*/ 8 h 62"/>
                <a:gd name="T2" fmla="*/ 23 w 67"/>
                <a:gd name="T3" fmla="*/ 10 h 62"/>
                <a:gd name="T4" fmla="*/ 15 w 67"/>
                <a:gd name="T5" fmla="*/ 14 h 62"/>
                <a:gd name="T6" fmla="*/ 8 w 67"/>
                <a:gd name="T7" fmla="*/ 27 h 62"/>
                <a:gd name="T8" fmla="*/ 11 w 67"/>
                <a:gd name="T9" fmla="*/ 34 h 62"/>
                <a:gd name="T10" fmla="*/ 17 w 67"/>
                <a:gd name="T11" fmla="*/ 41 h 62"/>
                <a:gd name="T12" fmla="*/ 21 w 67"/>
                <a:gd name="T13" fmla="*/ 47 h 62"/>
                <a:gd name="T14" fmla="*/ 21 w 67"/>
                <a:gd name="T15" fmla="*/ 49 h 62"/>
                <a:gd name="T16" fmla="*/ 22 w 67"/>
                <a:gd name="T17" fmla="*/ 48 h 62"/>
                <a:gd name="T18" fmla="*/ 28 w 67"/>
                <a:gd name="T19" fmla="*/ 45 h 62"/>
                <a:gd name="T20" fmla="*/ 29 w 67"/>
                <a:gd name="T21" fmla="*/ 45 h 62"/>
                <a:gd name="T22" fmla="*/ 34 w 67"/>
                <a:gd name="T23" fmla="*/ 46 h 62"/>
                <a:gd name="T24" fmla="*/ 44 w 67"/>
                <a:gd name="T25" fmla="*/ 44 h 62"/>
                <a:gd name="T26" fmla="*/ 52 w 67"/>
                <a:gd name="T27" fmla="*/ 40 h 62"/>
                <a:gd name="T28" fmla="*/ 59 w 67"/>
                <a:gd name="T29" fmla="*/ 27 h 62"/>
                <a:gd name="T30" fmla="*/ 52 w 67"/>
                <a:gd name="T31" fmla="*/ 14 h 62"/>
                <a:gd name="T32" fmla="*/ 44 w 67"/>
                <a:gd name="T33" fmla="*/ 10 h 62"/>
                <a:gd name="T34" fmla="*/ 34 w 67"/>
                <a:gd name="T35" fmla="*/ 8 h 62"/>
                <a:gd name="T36" fmla="*/ 34 w 67"/>
                <a:gd name="T37" fmla="*/ 0 h 62"/>
                <a:gd name="T38" fmla="*/ 34 w 67"/>
                <a:gd name="T39" fmla="*/ 0 h 62"/>
                <a:gd name="T40" fmla="*/ 67 w 67"/>
                <a:gd name="T41" fmla="*/ 27 h 62"/>
                <a:gd name="T42" fmla="*/ 34 w 67"/>
                <a:gd name="T43" fmla="*/ 54 h 62"/>
                <a:gd name="T44" fmla="*/ 28 w 67"/>
                <a:gd name="T45" fmla="*/ 54 h 62"/>
                <a:gd name="T46" fmla="*/ 4 w 67"/>
                <a:gd name="T47" fmla="*/ 62 h 62"/>
                <a:gd name="T48" fmla="*/ 4 w 67"/>
                <a:gd name="T49" fmla="*/ 61 h 62"/>
                <a:gd name="T50" fmla="*/ 13 w 67"/>
                <a:gd name="T51" fmla="*/ 50 h 62"/>
                <a:gd name="T52" fmla="*/ 12 w 67"/>
                <a:gd name="T53" fmla="*/ 48 h 62"/>
                <a:gd name="T54" fmla="*/ 0 w 67"/>
                <a:gd name="T55" fmla="*/ 27 h 62"/>
                <a:gd name="T56" fmla="*/ 34 w 67"/>
                <a:gd name="T57" fmla="*/ 0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</a:cxnLst>
              <a:rect l="0" t="0" r="r" b="b"/>
              <a:pathLst>
                <a:path w="67" h="62">
                  <a:moveTo>
                    <a:pt x="34" y="8"/>
                  </a:moveTo>
                  <a:cubicBezTo>
                    <a:pt x="30" y="8"/>
                    <a:pt x="26" y="9"/>
                    <a:pt x="23" y="10"/>
                  </a:cubicBezTo>
                  <a:cubicBezTo>
                    <a:pt x="20" y="11"/>
                    <a:pt x="17" y="12"/>
                    <a:pt x="15" y="14"/>
                  </a:cubicBezTo>
                  <a:cubicBezTo>
                    <a:pt x="11" y="18"/>
                    <a:pt x="8" y="22"/>
                    <a:pt x="8" y="27"/>
                  </a:cubicBezTo>
                  <a:cubicBezTo>
                    <a:pt x="8" y="29"/>
                    <a:pt x="9" y="32"/>
                    <a:pt x="11" y="34"/>
                  </a:cubicBezTo>
                  <a:cubicBezTo>
                    <a:pt x="12" y="37"/>
                    <a:pt x="14" y="39"/>
                    <a:pt x="17" y="41"/>
                  </a:cubicBezTo>
                  <a:cubicBezTo>
                    <a:pt x="19" y="42"/>
                    <a:pt x="20" y="44"/>
                    <a:pt x="21" y="47"/>
                  </a:cubicBezTo>
                  <a:cubicBezTo>
                    <a:pt x="21" y="47"/>
                    <a:pt x="21" y="48"/>
                    <a:pt x="21" y="49"/>
                  </a:cubicBezTo>
                  <a:cubicBezTo>
                    <a:pt x="21" y="49"/>
                    <a:pt x="22" y="48"/>
                    <a:pt x="22" y="48"/>
                  </a:cubicBezTo>
                  <a:cubicBezTo>
                    <a:pt x="24" y="46"/>
                    <a:pt x="26" y="45"/>
                    <a:pt x="28" y="45"/>
                  </a:cubicBezTo>
                  <a:cubicBezTo>
                    <a:pt x="29" y="45"/>
                    <a:pt x="29" y="45"/>
                    <a:pt x="29" y="45"/>
                  </a:cubicBezTo>
                  <a:cubicBezTo>
                    <a:pt x="31" y="46"/>
                    <a:pt x="32" y="46"/>
                    <a:pt x="34" y="46"/>
                  </a:cubicBezTo>
                  <a:cubicBezTo>
                    <a:pt x="37" y="46"/>
                    <a:pt x="41" y="45"/>
                    <a:pt x="44" y="44"/>
                  </a:cubicBezTo>
                  <a:cubicBezTo>
                    <a:pt x="47" y="43"/>
                    <a:pt x="50" y="41"/>
                    <a:pt x="52" y="40"/>
                  </a:cubicBezTo>
                  <a:cubicBezTo>
                    <a:pt x="56" y="36"/>
                    <a:pt x="59" y="32"/>
                    <a:pt x="59" y="27"/>
                  </a:cubicBezTo>
                  <a:cubicBezTo>
                    <a:pt x="59" y="22"/>
                    <a:pt x="56" y="18"/>
                    <a:pt x="52" y="14"/>
                  </a:cubicBezTo>
                  <a:cubicBezTo>
                    <a:pt x="50" y="12"/>
                    <a:pt x="47" y="11"/>
                    <a:pt x="44" y="10"/>
                  </a:cubicBezTo>
                  <a:cubicBezTo>
                    <a:pt x="41" y="9"/>
                    <a:pt x="37" y="8"/>
                    <a:pt x="34" y="8"/>
                  </a:cubicBezTo>
                  <a:close/>
                  <a:moveTo>
                    <a:pt x="34" y="0"/>
                  </a:moveTo>
                  <a:cubicBezTo>
                    <a:pt x="34" y="0"/>
                    <a:pt x="34" y="0"/>
                    <a:pt x="34" y="0"/>
                  </a:cubicBezTo>
                  <a:cubicBezTo>
                    <a:pt x="52" y="0"/>
                    <a:pt x="67" y="12"/>
                    <a:pt x="67" y="27"/>
                  </a:cubicBezTo>
                  <a:cubicBezTo>
                    <a:pt x="67" y="42"/>
                    <a:pt x="52" y="54"/>
                    <a:pt x="34" y="54"/>
                  </a:cubicBezTo>
                  <a:cubicBezTo>
                    <a:pt x="32" y="54"/>
                    <a:pt x="30" y="54"/>
                    <a:pt x="28" y="54"/>
                  </a:cubicBezTo>
                  <a:cubicBezTo>
                    <a:pt x="21" y="61"/>
                    <a:pt x="13" y="62"/>
                    <a:pt x="4" y="62"/>
                  </a:cubicBezTo>
                  <a:cubicBezTo>
                    <a:pt x="4" y="61"/>
                    <a:pt x="4" y="61"/>
                    <a:pt x="4" y="61"/>
                  </a:cubicBezTo>
                  <a:cubicBezTo>
                    <a:pt x="9" y="58"/>
                    <a:pt x="13" y="54"/>
                    <a:pt x="13" y="50"/>
                  </a:cubicBezTo>
                  <a:cubicBezTo>
                    <a:pt x="13" y="49"/>
                    <a:pt x="13" y="49"/>
                    <a:pt x="12" y="48"/>
                  </a:cubicBezTo>
                  <a:cubicBezTo>
                    <a:pt x="5" y="43"/>
                    <a:pt x="0" y="35"/>
                    <a:pt x="0" y="27"/>
                  </a:cubicBezTo>
                  <a:cubicBezTo>
                    <a:pt x="0" y="12"/>
                    <a:pt x="15" y="0"/>
                    <a:pt x="34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2" name="Freeform 141">
              <a:extLst>
                <a:ext uri="{FF2B5EF4-FFF2-40B4-BE49-F238E27FC236}">
                  <a16:creationId xmlns:a16="http://schemas.microsoft.com/office/drawing/2014/main" id="{D3B429B4-5F3D-4C7C-8EB2-D4ADB2D4A7B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94" y="1730"/>
              <a:ext cx="80" cy="79"/>
            </a:xfrm>
            <a:custGeom>
              <a:avLst/>
              <a:gdLst>
                <a:gd name="T0" fmla="*/ 62 w 65"/>
                <a:gd name="T1" fmla="*/ 36 h 64"/>
                <a:gd name="T2" fmla="*/ 62 w 65"/>
                <a:gd name="T3" fmla="*/ 32 h 64"/>
                <a:gd name="T4" fmla="*/ 33 w 65"/>
                <a:gd name="T5" fmla="*/ 2 h 64"/>
                <a:gd name="T6" fmla="*/ 28 w 65"/>
                <a:gd name="T7" fmla="*/ 3 h 64"/>
                <a:gd name="T8" fmla="*/ 18 w 65"/>
                <a:gd name="T9" fmla="*/ 0 h 64"/>
                <a:gd name="T10" fmla="*/ 0 w 65"/>
                <a:gd name="T11" fmla="*/ 18 h 64"/>
                <a:gd name="T12" fmla="*/ 3 w 65"/>
                <a:gd name="T13" fmla="*/ 27 h 64"/>
                <a:gd name="T14" fmla="*/ 3 w 65"/>
                <a:gd name="T15" fmla="*/ 32 h 64"/>
                <a:gd name="T16" fmla="*/ 33 w 65"/>
                <a:gd name="T17" fmla="*/ 62 h 64"/>
                <a:gd name="T18" fmla="*/ 38 w 65"/>
                <a:gd name="T19" fmla="*/ 61 h 64"/>
                <a:gd name="T20" fmla="*/ 47 w 65"/>
                <a:gd name="T21" fmla="*/ 64 h 64"/>
                <a:gd name="T22" fmla="*/ 65 w 65"/>
                <a:gd name="T23" fmla="*/ 46 h 64"/>
                <a:gd name="T24" fmla="*/ 62 w 65"/>
                <a:gd name="T25" fmla="*/ 36 h 64"/>
                <a:gd name="T26" fmla="*/ 35 w 65"/>
                <a:gd name="T27" fmla="*/ 54 h 64"/>
                <a:gd name="T28" fmla="*/ 17 w 65"/>
                <a:gd name="T29" fmla="*/ 49 h 64"/>
                <a:gd name="T30" fmla="*/ 18 w 65"/>
                <a:gd name="T31" fmla="*/ 39 h 64"/>
                <a:gd name="T32" fmla="*/ 26 w 65"/>
                <a:gd name="T33" fmla="*/ 45 h 64"/>
                <a:gd name="T34" fmla="*/ 40 w 65"/>
                <a:gd name="T35" fmla="*/ 44 h 64"/>
                <a:gd name="T36" fmla="*/ 32 w 65"/>
                <a:gd name="T37" fmla="*/ 36 h 64"/>
                <a:gd name="T38" fmla="*/ 15 w 65"/>
                <a:gd name="T39" fmla="*/ 23 h 64"/>
                <a:gd name="T40" fmla="*/ 28 w 65"/>
                <a:gd name="T41" fmla="*/ 10 h 64"/>
                <a:gd name="T42" fmla="*/ 46 w 65"/>
                <a:gd name="T43" fmla="*/ 15 h 64"/>
                <a:gd name="T44" fmla="*/ 45 w 65"/>
                <a:gd name="T45" fmla="*/ 24 h 64"/>
                <a:gd name="T46" fmla="*/ 32 w 65"/>
                <a:gd name="T47" fmla="*/ 17 h 64"/>
                <a:gd name="T48" fmla="*/ 29 w 65"/>
                <a:gd name="T49" fmla="*/ 26 h 64"/>
                <a:gd name="T50" fmla="*/ 50 w 65"/>
                <a:gd name="T51" fmla="*/ 37 h 64"/>
                <a:gd name="T52" fmla="*/ 35 w 65"/>
                <a:gd name="T53" fmla="*/ 54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65" h="64">
                  <a:moveTo>
                    <a:pt x="62" y="36"/>
                  </a:moveTo>
                  <a:cubicBezTo>
                    <a:pt x="62" y="35"/>
                    <a:pt x="62" y="34"/>
                    <a:pt x="62" y="32"/>
                  </a:cubicBezTo>
                  <a:cubicBezTo>
                    <a:pt x="62" y="16"/>
                    <a:pt x="49" y="2"/>
                    <a:pt x="33" y="2"/>
                  </a:cubicBezTo>
                  <a:cubicBezTo>
                    <a:pt x="31" y="2"/>
                    <a:pt x="29" y="3"/>
                    <a:pt x="28" y="3"/>
                  </a:cubicBezTo>
                  <a:cubicBezTo>
                    <a:pt x="25" y="1"/>
                    <a:pt x="22" y="0"/>
                    <a:pt x="18" y="0"/>
                  </a:cubicBezTo>
                  <a:cubicBezTo>
                    <a:pt x="8" y="0"/>
                    <a:pt x="0" y="8"/>
                    <a:pt x="0" y="18"/>
                  </a:cubicBezTo>
                  <a:cubicBezTo>
                    <a:pt x="0" y="21"/>
                    <a:pt x="1" y="25"/>
                    <a:pt x="3" y="27"/>
                  </a:cubicBezTo>
                  <a:cubicBezTo>
                    <a:pt x="3" y="29"/>
                    <a:pt x="3" y="31"/>
                    <a:pt x="3" y="32"/>
                  </a:cubicBezTo>
                  <a:cubicBezTo>
                    <a:pt x="3" y="49"/>
                    <a:pt x="16" y="62"/>
                    <a:pt x="33" y="62"/>
                  </a:cubicBezTo>
                  <a:cubicBezTo>
                    <a:pt x="34" y="62"/>
                    <a:pt x="36" y="62"/>
                    <a:pt x="38" y="61"/>
                  </a:cubicBezTo>
                  <a:cubicBezTo>
                    <a:pt x="41" y="63"/>
                    <a:pt x="44" y="64"/>
                    <a:pt x="47" y="64"/>
                  </a:cubicBezTo>
                  <a:cubicBezTo>
                    <a:pt x="57" y="64"/>
                    <a:pt x="65" y="56"/>
                    <a:pt x="65" y="46"/>
                  </a:cubicBezTo>
                  <a:cubicBezTo>
                    <a:pt x="65" y="43"/>
                    <a:pt x="64" y="39"/>
                    <a:pt x="62" y="36"/>
                  </a:cubicBezTo>
                  <a:close/>
                  <a:moveTo>
                    <a:pt x="35" y="54"/>
                  </a:moveTo>
                  <a:cubicBezTo>
                    <a:pt x="26" y="55"/>
                    <a:pt x="21" y="52"/>
                    <a:pt x="17" y="49"/>
                  </a:cubicBezTo>
                  <a:cubicBezTo>
                    <a:pt x="13" y="44"/>
                    <a:pt x="15" y="40"/>
                    <a:pt x="18" y="39"/>
                  </a:cubicBezTo>
                  <a:cubicBezTo>
                    <a:pt x="22" y="39"/>
                    <a:pt x="24" y="43"/>
                    <a:pt x="26" y="45"/>
                  </a:cubicBezTo>
                  <a:cubicBezTo>
                    <a:pt x="28" y="46"/>
                    <a:pt x="36" y="49"/>
                    <a:pt x="40" y="44"/>
                  </a:cubicBezTo>
                  <a:cubicBezTo>
                    <a:pt x="44" y="39"/>
                    <a:pt x="37" y="37"/>
                    <a:pt x="32" y="36"/>
                  </a:cubicBezTo>
                  <a:cubicBezTo>
                    <a:pt x="24" y="35"/>
                    <a:pt x="14" y="31"/>
                    <a:pt x="15" y="23"/>
                  </a:cubicBezTo>
                  <a:cubicBezTo>
                    <a:pt x="16" y="15"/>
                    <a:pt x="22" y="11"/>
                    <a:pt x="28" y="10"/>
                  </a:cubicBezTo>
                  <a:cubicBezTo>
                    <a:pt x="37" y="9"/>
                    <a:pt x="42" y="11"/>
                    <a:pt x="46" y="15"/>
                  </a:cubicBezTo>
                  <a:cubicBezTo>
                    <a:pt x="51" y="19"/>
                    <a:pt x="48" y="24"/>
                    <a:pt x="45" y="24"/>
                  </a:cubicBezTo>
                  <a:cubicBezTo>
                    <a:pt x="42" y="24"/>
                    <a:pt x="39" y="17"/>
                    <a:pt x="32" y="17"/>
                  </a:cubicBezTo>
                  <a:cubicBezTo>
                    <a:pt x="25" y="17"/>
                    <a:pt x="20" y="24"/>
                    <a:pt x="29" y="26"/>
                  </a:cubicBezTo>
                  <a:cubicBezTo>
                    <a:pt x="37" y="29"/>
                    <a:pt x="47" y="29"/>
                    <a:pt x="50" y="37"/>
                  </a:cubicBezTo>
                  <a:cubicBezTo>
                    <a:pt x="53" y="45"/>
                    <a:pt x="45" y="54"/>
                    <a:pt x="35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3" name="Freeform 142">
              <a:extLst>
                <a:ext uri="{FF2B5EF4-FFF2-40B4-BE49-F238E27FC236}">
                  <a16:creationId xmlns:a16="http://schemas.microsoft.com/office/drawing/2014/main" id="{65E4F11D-B040-4D43-A90B-1569078D091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322" y="2132"/>
              <a:ext cx="80" cy="81"/>
            </a:xfrm>
            <a:custGeom>
              <a:avLst/>
              <a:gdLst>
                <a:gd name="T0" fmla="*/ 61 w 65"/>
                <a:gd name="T1" fmla="*/ 19 h 66"/>
                <a:gd name="T2" fmla="*/ 47 w 65"/>
                <a:gd name="T3" fmla="*/ 4 h 66"/>
                <a:gd name="T4" fmla="*/ 51 w 65"/>
                <a:gd name="T5" fmla="*/ 0 h 66"/>
                <a:gd name="T6" fmla="*/ 65 w 65"/>
                <a:gd name="T7" fmla="*/ 14 h 66"/>
                <a:gd name="T8" fmla="*/ 61 w 65"/>
                <a:gd name="T9" fmla="*/ 19 h 66"/>
                <a:gd name="T10" fmla="*/ 57 w 65"/>
                <a:gd name="T11" fmla="*/ 23 h 66"/>
                <a:gd name="T12" fmla="*/ 55 w 65"/>
                <a:gd name="T13" fmla="*/ 45 h 66"/>
                <a:gd name="T14" fmla="*/ 10 w 65"/>
                <a:gd name="T15" fmla="*/ 66 h 66"/>
                <a:gd name="T16" fmla="*/ 7 w 65"/>
                <a:gd name="T17" fmla="*/ 62 h 66"/>
                <a:gd name="T18" fmla="*/ 24 w 65"/>
                <a:gd name="T19" fmla="*/ 45 h 66"/>
                <a:gd name="T20" fmla="*/ 26 w 65"/>
                <a:gd name="T21" fmla="*/ 45 h 66"/>
                <a:gd name="T22" fmla="*/ 33 w 65"/>
                <a:gd name="T23" fmla="*/ 39 h 66"/>
                <a:gd name="T24" fmla="*/ 26 w 65"/>
                <a:gd name="T25" fmla="*/ 33 h 66"/>
                <a:gd name="T26" fmla="*/ 20 w 65"/>
                <a:gd name="T27" fmla="*/ 39 h 66"/>
                <a:gd name="T28" fmla="*/ 21 w 65"/>
                <a:gd name="T29" fmla="*/ 41 h 66"/>
                <a:gd name="T30" fmla="*/ 3 w 65"/>
                <a:gd name="T31" fmla="*/ 59 h 66"/>
                <a:gd name="T32" fmla="*/ 0 w 65"/>
                <a:gd name="T33" fmla="*/ 56 h 66"/>
                <a:gd name="T34" fmla="*/ 20 w 65"/>
                <a:gd name="T35" fmla="*/ 10 h 66"/>
                <a:gd name="T36" fmla="*/ 43 w 65"/>
                <a:gd name="T37" fmla="*/ 8 h 66"/>
                <a:gd name="T38" fmla="*/ 57 w 65"/>
                <a:gd name="T39" fmla="*/ 23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65" h="66">
                  <a:moveTo>
                    <a:pt x="61" y="19"/>
                  </a:moveTo>
                  <a:cubicBezTo>
                    <a:pt x="47" y="4"/>
                    <a:pt x="47" y="4"/>
                    <a:pt x="47" y="4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65" y="14"/>
                    <a:pt x="65" y="14"/>
                    <a:pt x="65" y="14"/>
                  </a:cubicBezTo>
                  <a:lnTo>
                    <a:pt x="61" y="19"/>
                  </a:lnTo>
                  <a:close/>
                  <a:moveTo>
                    <a:pt x="57" y="23"/>
                  </a:moveTo>
                  <a:cubicBezTo>
                    <a:pt x="55" y="45"/>
                    <a:pt x="55" y="45"/>
                    <a:pt x="55" y="45"/>
                  </a:cubicBezTo>
                  <a:cubicBezTo>
                    <a:pt x="37" y="45"/>
                    <a:pt x="10" y="66"/>
                    <a:pt x="10" y="66"/>
                  </a:cubicBezTo>
                  <a:cubicBezTo>
                    <a:pt x="7" y="62"/>
                    <a:pt x="7" y="62"/>
                    <a:pt x="7" y="62"/>
                  </a:cubicBezTo>
                  <a:cubicBezTo>
                    <a:pt x="24" y="45"/>
                    <a:pt x="24" y="45"/>
                    <a:pt x="24" y="45"/>
                  </a:cubicBezTo>
                  <a:cubicBezTo>
                    <a:pt x="25" y="45"/>
                    <a:pt x="26" y="45"/>
                    <a:pt x="26" y="45"/>
                  </a:cubicBezTo>
                  <a:cubicBezTo>
                    <a:pt x="30" y="45"/>
                    <a:pt x="33" y="43"/>
                    <a:pt x="33" y="39"/>
                  </a:cubicBezTo>
                  <a:cubicBezTo>
                    <a:pt x="33" y="36"/>
                    <a:pt x="30" y="33"/>
                    <a:pt x="26" y="33"/>
                  </a:cubicBezTo>
                  <a:cubicBezTo>
                    <a:pt x="23" y="33"/>
                    <a:pt x="20" y="36"/>
                    <a:pt x="20" y="39"/>
                  </a:cubicBezTo>
                  <a:cubicBezTo>
                    <a:pt x="20" y="40"/>
                    <a:pt x="20" y="41"/>
                    <a:pt x="21" y="41"/>
                  </a:cubicBezTo>
                  <a:cubicBezTo>
                    <a:pt x="3" y="59"/>
                    <a:pt x="3" y="59"/>
                    <a:pt x="3" y="59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56"/>
                    <a:pt x="20" y="29"/>
                    <a:pt x="20" y="10"/>
                  </a:cubicBezTo>
                  <a:cubicBezTo>
                    <a:pt x="43" y="8"/>
                    <a:pt x="43" y="8"/>
                    <a:pt x="43" y="8"/>
                  </a:cubicBezTo>
                  <a:lnTo>
                    <a:pt x="57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4" name="Freeform 143">
              <a:extLst>
                <a:ext uri="{FF2B5EF4-FFF2-40B4-BE49-F238E27FC236}">
                  <a16:creationId xmlns:a16="http://schemas.microsoft.com/office/drawing/2014/main" id="{586CF613-1AA5-4F17-BFF7-498FE261881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223" y="1892"/>
              <a:ext cx="47" cy="63"/>
            </a:xfrm>
            <a:custGeom>
              <a:avLst/>
              <a:gdLst>
                <a:gd name="T0" fmla="*/ 38 w 38"/>
                <a:gd name="T1" fmla="*/ 31 h 51"/>
                <a:gd name="T2" fmla="*/ 38 w 38"/>
                <a:gd name="T3" fmla="*/ 31 h 51"/>
                <a:gd name="T4" fmla="*/ 38 w 38"/>
                <a:gd name="T5" fmla="*/ 31 h 51"/>
                <a:gd name="T6" fmla="*/ 19 w 38"/>
                <a:gd name="T7" fmla="*/ 0 h 51"/>
                <a:gd name="T8" fmla="*/ 0 w 38"/>
                <a:gd name="T9" fmla="*/ 31 h 51"/>
                <a:gd name="T10" fmla="*/ 0 w 38"/>
                <a:gd name="T11" fmla="*/ 31 h 51"/>
                <a:gd name="T12" fmla="*/ 0 w 38"/>
                <a:gd name="T13" fmla="*/ 31 h 51"/>
                <a:gd name="T14" fmla="*/ 0 w 38"/>
                <a:gd name="T15" fmla="*/ 32 h 51"/>
                <a:gd name="T16" fmla="*/ 0 w 38"/>
                <a:gd name="T17" fmla="*/ 32 h 51"/>
                <a:gd name="T18" fmla="*/ 0 w 38"/>
                <a:gd name="T19" fmla="*/ 32 h 51"/>
                <a:gd name="T20" fmla="*/ 19 w 38"/>
                <a:gd name="T21" fmla="*/ 51 h 51"/>
                <a:gd name="T22" fmla="*/ 38 w 38"/>
                <a:gd name="T23" fmla="*/ 32 h 51"/>
                <a:gd name="T24" fmla="*/ 38 w 38"/>
                <a:gd name="T25" fmla="*/ 32 h 51"/>
                <a:gd name="T26" fmla="*/ 38 w 38"/>
                <a:gd name="T27" fmla="*/ 32 h 51"/>
                <a:gd name="T28" fmla="*/ 38 w 38"/>
                <a:gd name="T29" fmla="*/ 31 h 51"/>
                <a:gd name="T30" fmla="*/ 32 w 38"/>
                <a:gd name="T31" fmla="*/ 32 h 51"/>
                <a:gd name="T32" fmla="*/ 32 w 38"/>
                <a:gd name="T33" fmla="*/ 32 h 51"/>
                <a:gd name="T34" fmla="*/ 28 w 38"/>
                <a:gd name="T35" fmla="*/ 41 h 51"/>
                <a:gd name="T36" fmla="*/ 19 w 38"/>
                <a:gd name="T37" fmla="*/ 44 h 51"/>
                <a:gd name="T38" fmla="*/ 17 w 38"/>
                <a:gd name="T39" fmla="*/ 44 h 51"/>
                <a:gd name="T40" fmla="*/ 29 w 38"/>
                <a:gd name="T41" fmla="*/ 24 h 51"/>
                <a:gd name="T42" fmla="*/ 29 w 38"/>
                <a:gd name="T43" fmla="*/ 21 h 51"/>
                <a:gd name="T44" fmla="*/ 32 w 38"/>
                <a:gd name="T45" fmla="*/ 31 h 51"/>
                <a:gd name="T46" fmla="*/ 32 w 38"/>
                <a:gd name="T47" fmla="*/ 31 h 51"/>
                <a:gd name="T48" fmla="*/ 32 w 38"/>
                <a:gd name="T49" fmla="*/ 31 h 51"/>
                <a:gd name="T50" fmla="*/ 32 w 38"/>
                <a:gd name="T51" fmla="*/ 32 h 51"/>
                <a:gd name="T52" fmla="*/ 32 w 38"/>
                <a:gd name="T53" fmla="*/ 32 h 51"/>
                <a:gd name="T54" fmla="*/ 32 w 38"/>
                <a:gd name="T55" fmla="*/ 32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38" h="51">
                  <a:moveTo>
                    <a:pt x="38" y="31"/>
                  </a:moveTo>
                  <a:cubicBezTo>
                    <a:pt x="38" y="31"/>
                    <a:pt x="38" y="31"/>
                    <a:pt x="38" y="31"/>
                  </a:cubicBezTo>
                  <a:cubicBezTo>
                    <a:pt x="38" y="31"/>
                    <a:pt x="38" y="31"/>
                    <a:pt x="38" y="31"/>
                  </a:cubicBezTo>
                  <a:cubicBezTo>
                    <a:pt x="38" y="16"/>
                    <a:pt x="19" y="0"/>
                    <a:pt x="19" y="0"/>
                  </a:cubicBezTo>
                  <a:cubicBezTo>
                    <a:pt x="19" y="0"/>
                    <a:pt x="1" y="16"/>
                    <a:pt x="0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42"/>
                    <a:pt x="9" y="51"/>
                    <a:pt x="19" y="51"/>
                  </a:cubicBezTo>
                  <a:cubicBezTo>
                    <a:pt x="30" y="51"/>
                    <a:pt x="38" y="42"/>
                    <a:pt x="38" y="32"/>
                  </a:cubicBezTo>
                  <a:cubicBezTo>
                    <a:pt x="38" y="32"/>
                    <a:pt x="38" y="32"/>
                    <a:pt x="38" y="32"/>
                  </a:cubicBezTo>
                  <a:cubicBezTo>
                    <a:pt x="38" y="32"/>
                    <a:pt x="38" y="32"/>
                    <a:pt x="38" y="32"/>
                  </a:cubicBezTo>
                  <a:cubicBezTo>
                    <a:pt x="38" y="32"/>
                    <a:pt x="38" y="32"/>
                    <a:pt x="38" y="31"/>
                  </a:cubicBezTo>
                  <a:close/>
                  <a:moveTo>
                    <a:pt x="32" y="32"/>
                  </a:moveTo>
                  <a:cubicBezTo>
                    <a:pt x="32" y="32"/>
                    <a:pt x="32" y="32"/>
                    <a:pt x="32" y="32"/>
                  </a:cubicBezTo>
                  <a:cubicBezTo>
                    <a:pt x="32" y="35"/>
                    <a:pt x="30" y="38"/>
                    <a:pt x="28" y="41"/>
                  </a:cubicBezTo>
                  <a:cubicBezTo>
                    <a:pt x="26" y="43"/>
                    <a:pt x="23" y="44"/>
                    <a:pt x="19" y="44"/>
                  </a:cubicBezTo>
                  <a:cubicBezTo>
                    <a:pt x="19" y="44"/>
                    <a:pt x="18" y="44"/>
                    <a:pt x="17" y="44"/>
                  </a:cubicBezTo>
                  <a:cubicBezTo>
                    <a:pt x="24" y="40"/>
                    <a:pt x="29" y="33"/>
                    <a:pt x="29" y="24"/>
                  </a:cubicBezTo>
                  <a:cubicBezTo>
                    <a:pt x="29" y="23"/>
                    <a:pt x="29" y="22"/>
                    <a:pt x="29" y="21"/>
                  </a:cubicBezTo>
                  <a:cubicBezTo>
                    <a:pt x="31" y="25"/>
                    <a:pt x="32" y="28"/>
                    <a:pt x="32" y="31"/>
                  </a:cubicBezTo>
                  <a:cubicBezTo>
                    <a:pt x="32" y="31"/>
                    <a:pt x="32" y="31"/>
                    <a:pt x="32" y="31"/>
                  </a:cubicBezTo>
                  <a:cubicBezTo>
                    <a:pt x="32" y="31"/>
                    <a:pt x="32" y="31"/>
                    <a:pt x="32" y="31"/>
                  </a:cubicBezTo>
                  <a:cubicBezTo>
                    <a:pt x="32" y="32"/>
                    <a:pt x="32" y="32"/>
                    <a:pt x="32" y="32"/>
                  </a:cubicBezTo>
                  <a:cubicBezTo>
                    <a:pt x="32" y="32"/>
                    <a:pt x="32" y="32"/>
                    <a:pt x="32" y="32"/>
                  </a:cubicBezTo>
                  <a:cubicBezTo>
                    <a:pt x="32" y="32"/>
                    <a:pt x="32" y="32"/>
                    <a:pt x="32" y="3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5" name="Freeform 144">
              <a:extLst>
                <a:ext uri="{FF2B5EF4-FFF2-40B4-BE49-F238E27FC236}">
                  <a16:creationId xmlns:a16="http://schemas.microsoft.com/office/drawing/2014/main" id="{9DF8195D-F259-4C01-A9D9-6F986C2B84F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26" y="2560"/>
              <a:ext cx="74" cy="75"/>
            </a:xfrm>
            <a:custGeom>
              <a:avLst/>
              <a:gdLst>
                <a:gd name="T0" fmla="*/ 30 w 60"/>
                <a:gd name="T1" fmla="*/ 0 h 61"/>
                <a:gd name="T2" fmla="*/ 0 w 60"/>
                <a:gd name="T3" fmla="*/ 30 h 61"/>
                <a:gd name="T4" fmla="*/ 30 w 60"/>
                <a:gd name="T5" fmla="*/ 61 h 61"/>
                <a:gd name="T6" fmla="*/ 60 w 60"/>
                <a:gd name="T7" fmla="*/ 30 h 61"/>
                <a:gd name="T8" fmla="*/ 30 w 60"/>
                <a:gd name="T9" fmla="*/ 0 h 61"/>
                <a:gd name="T10" fmla="*/ 30 w 60"/>
                <a:gd name="T11" fmla="*/ 55 h 61"/>
                <a:gd name="T12" fmla="*/ 5 w 60"/>
                <a:gd name="T13" fmla="*/ 30 h 61"/>
                <a:gd name="T14" fmla="*/ 30 w 60"/>
                <a:gd name="T15" fmla="*/ 6 h 61"/>
                <a:gd name="T16" fmla="*/ 55 w 60"/>
                <a:gd name="T17" fmla="*/ 30 h 61"/>
                <a:gd name="T18" fmla="*/ 30 w 60"/>
                <a:gd name="T19" fmla="*/ 55 h 61"/>
                <a:gd name="T20" fmla="*/ 26 w 60"/>
                <a:gd name="T21" fmla="*/ 15 h 61"/>
                <a:gd name="T22" fmla="*/ 34 w 60"/>
                <a:gd name="T23" fmla="*/ 15 h 61"/>
                <a:gd name="T24" fmla="*/ 34 w 60"/>
                <a:gd name="T25" fmla="*/ 23 h 61"/>
                <a:gd name="T26" fmla="*/ 26 w 60"/>
                <a:gd name="T27" fmla="*/ 23 h 61"/>
                <a:gd name="T28" fmla="*/ 26 w 60"/>
                <a:gd name="T29" fmla="*/ 15 h 61"/>
                <a:gd name="T30" fmla="*/ 38 w 60"/>
                <a:gd name="T31" fmla="*/ 46 h 61"/>
                <a:gd name="T32" fmla="*/ 22 w 60"/>
                <a:gd name="T33" fmla="*/ 46 h 61"/>
                <a:gd name="T34" fmla="*/ 22 w 60"/>
                <a:gd name="T35" fmla="*/ 42 h 61"/>
                <a:gd name="T36" fmla="*/ 26 w 60"/>
                <a:gd name="T37" fmla="*/ 42 h 61"/>
                <a:gd name="T38" fmla="*/ 26 w 60"/>
                <a:gd name="T39" fmla="*/ 30 h 61"/>
                <a:gd name="T40" fmla="*/ 22 w 60"/>
                <a:gd name="T41" fmla="*/ 30 h 61"/>
                <a:gd name="T42" fmla="*/ 22 w 60"/>
                <a:gd name="T43" fmla="*/ 27 h 61"/>
                <a:gd name="T44" fmla="*/ 34 w 60"/>
                <a:gd name="T45" fmla="*/ 27 h 61"/>
                <a:gd name="T46" fmla="*/ 34 w 60"/>
                <a:gd name="T47" fmla="*/ 42 h 61"/>
                <a:gd name="T48" fmla="*/ 38 w 60"/>
                <a:gd name="T49" fmla="*/ 42 h 61"/>
                <a:gd name="T50" fmla="*/ 38 w 60"/>
                <a:gd name="T51" fmla="*/ 46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0" h="61">
                  <a:moveTo>
                    <a:pt x="30" y="0"/>
                  </a:moveTo>
                  <a:cubicBezTo>
                    <a:pt x="13" y="0"/>
                    <a:pt x="0" y="14"/>
                    <a:pt x="0" y="30"/>
                  </a:cubicBezTo>
                  <a:cubicBezTo>
                    <a:pt x="0" y="47"/>
                    <a:pt x="13" y="61"/>
                    <a:pt x="30" y="61"/>
                  </a:cubicBezTo>
                  <a:cubicBezTo>
                    <a:pt x="47" y="61"/>
                    <a:pt x="60" y="47"/>
                    <a:pt x="60" y="30"/>
                  </a:cubicBezTo>
                  <a:cubicBezTo>
                    <a:pt x="60" y="14"/>
                    <a:pt x="47" y="0"/>
                    <a:pt x="30" y="0"/>
                  </a:cubicBezTo>
                  <a:close/>
                  <a:moveTo>
                    <a:pt x="30" y="55"/>
                  </a:moveTo>
                  <a:cubicBezTo>
                    <a:pt x="16" y="55"/>
                    <a:pt x="5" y="44"/>
                    <a:pt x="5" y="30"/>
                  </a:cubicBezTo>
                  <a:cubicBezTo>
                    <a:pt x="5" y="17"/>
                    <a:pt x="16" y="6"/>
                    <a:pt x="30" y="6"/>
                  </a:cubicBezTo>
                  <a:cubicBezTo>
                    <a:pt x="44" y="6"/>
                    <a:pt x="55" y="17"/>
                    <a:pt x="55" y="30"/>
                  </a:cubicBezTo>
                  <a:cubicBezTo>
                    <a:pt x="55" y="44"/>
                    <a:pt x="44" y="55"/>
                    <a:pt x="30" y="55"/>
                  </a:cubicBezTo>
                  <a:close/>
                  <a:moveTo>
                    <a:pt x="26" y="15"/>
                  </a:moveTo>
                  <a:cubicBezTo>
                    <a:pt x="34" y="15"/>
                    <a:pt x="34" y="15"/>
                    <a:pt x="34" y="15"/>
                  </a:cubicBezTo>
                  <a:cubicBezTo>
                    <a:pt x="34" y="23"/>
                    <a:pt x="34" y="23"/>
                    <a:pt x="34" y="23"/>
                  </a:cubicBezTo>
                  <a:cubicBezTo>
                    <a:pt x="26" y="23"/>
                    <a:pt x="26" y="23"/>
                    <a:pt x="26" y="23"/>
                  </a:cubicBezTo>
                  <a:lnTo>
                    <a:pt x="26" y="15"/>
                  </a:lnTo>
                  <a:close/>
                  <a:moveTo>
                    <a:pt x="38" y="46"/>
                  </a:moveTo>
                  <a:cubicBezTo>
                    <a:pt x="22" y="46"/>
                    <a:pt x="22" y="46"/>
                    <a:pt x="22" y="46"/>
                  </a:cubicBezTo>
                  <a:cubicBezTo>
                    <a:pt x="22" y="42"/>
                    <a:pt x="22" y="42"/>
                    <a:pt x="22" y="42"/>
                  </a:cubicBezTo>
                  <a:cubicBezTo>
                    <a:pt x="26" y="42"/>
                    <a:pt x="26" y="42"/>
                    <a:pt x="26" y="42"/>
                  </a:cubicBezTo>
                  <a:cubicBezTo>
                    <a:pt x="26" y="30"/>
                    <a:pt x="26" y="30"/>
                    <a:pt x="26" y="30"/>
                  </a:cubicBezTo>
                  <a:cubicBezTo>
                    <a:pt x="22" y="30"/>
                    <a:pt x="22" y="30"/>
                    <a:pt x="22" y="30"/>
                  </a:cubicBezTo>
                  <a:cubicBezTo>
                    <a:pt x="22" y="27"/>
                    <a:pt x="22" y="27"/>
                    <a:pt x="22" y="27"/>
                  </a:cubicBezTo>
                  <a:cubicBezTo>
                    <a:pt x="34" y="27"/>
                    <a:pt x="34" y="27"/>
                    <a:pt x="34" y="27"/>
                  </a:cubicBezTo>
                  <a:cubicBezTo>
                    <a:pt x="34" y="42"/>
                    <a:pt x="34" y="42"/>
                    <a:pt x="34" y="42"/>
                  </a:cubicBezTo>
                  <a:cubicBezTo>
                    <a:pt x="38" y="42"/>
                    <a:pt x="38" y="42"/>
                    <a:pt x="38" y="42"/>
                  </a:cubicBezTo>
                  <a:lnTo>
                    <a:pt x="38" y="4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6" name="Freeform 145">
              <a:extLst>
                <a:ext uri="{FF2B5EF4-FFF2-40B4-BE49-F238E27FC236}">
                  <a16:creationId xmlns:a16="http://schemas.microsoft.com/office/drawing/2014/main" id="{DD4ECC44-7E45-4EF7-BB72-E4A9364863A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196" y="2438"/>
              <a:ext cx="101" cy="107"/>
            </a:xfrm>
            <a:custGeom>
              <a:avLst/>
              <a:gdLst>
                <a:gd name="T0" fmla="*/ 78 w 82"/>
                <a:gd name="T1" fmla="*/ 22 h 87"/>
                <a:gd name="T2" fmla="*/ 50 w 82"/>
                <a:gd name="T3" fmla="*/ 2 h 87"/>
                <a:gd name="T4" fmla="*/ 40 w 82"/>
                <a:gd name="T5" fmla="*/ 4 h 87"/>
                <a:gd name="T6" fmla="*/ 3 w 82"/>
                <a:gd name="T7" fmla="*/ 55 h 87"/>
                <a:gd name="T8" fmla="*/ 4 w 82"/>
                <a:gd name="T9" fmla="*/ 65 h 87"/>
                <a:gd name="T10" fmla="*/ 32 w 82"/>
                <a:gd name="T11" fmla="*/ 85 h 87"/>
                <a:gd name="T12" fmla="*/ 42 w 82"/>
                <a:gd name="T13" fmla="*/ 84 h 87"/>
                <a:gd name="T14" fmla="*/ 80 w 82"/>
                <a:gd name="T15" fmla="*/ 32 h 87"/>
                <a:gd name="T16" fmla="*/ 78 w 82"/>
                <a:gd name="T17" fmla="*/ 22 h 87"/>
                <a:gd name="T18" fmla="*/ 54 w 82"/>
                <a:gd name="T19" fmla="*/ 9 h 87"/>
                <a:gd name="T20" fmla="*/ 70 w 82"/>
                <a:gd name="T21" fmla="*/ 21 h 87"/>
                <a:gd name="T22" fmla="*/ 68 w 82"/>
                <a:gd name="T23" fmla="*/ 23 h 87"/>
                <a:gd name="T24" fmla="*/ 53 w 82"/>
                <a:gd name="T25" fmla="*/ 11 h 87"/>
                <a:gd name="T26" fmla="*/ 54 w 82"/>
                <a:gd name="T27" fmla="*/ 9 h 87"/>
                <a:gd name="T28" fmla="*/ 21 w 82"/>
                <a:gd name="T29" fmla="*/ 71 h 87"/>
                <a:gd name="T30" fmla="*/ 20 w 82"/>
                <a:gd name="T31" fmla="*/ 64 h 87"/>
                <a:gd name="T32" fmla="*/ 27 w 82"/>
                <a:gd name="T33" fmla="*/ 63 h 87"/>
                <a:gd name="T34" fmla="*/ 28 w 82"/>
                <a:gd name="T35" fmla="*/ 70 h 87"/>
                <a:gd name="T36" fmla="*/ 21 w 82"/>
                <a:gd name="T37" fmla="*/ 71 h 87"/>
                <a:gd name="T38" fmla="*/ 45 w 82"/>
                <a:gd name="T39" fmla="*/ 71 h 87"/>
                <a:gd name="T40" fmla="*/ 14 w 82"/>
                <a:gd name="T41" fmla="*/ 48 h 87"/>
                <a:gd name="T42" fmla="*/ 43 w 82"/>
                <a:gd name="T43" fmla="*/ 9 h 87"/>
                <a:gd name="T44" fmla="*/ 74 w 82"/>
                <a:gd name="T45" fmla="*/ 31 h 87"/>
                <a:gd name="T46" fmla="*/ 45 w 82"/>
                <a:gd name="T47" fmla="*/ 71 h 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82" h="87">
                  <a:moveTo>
                    <a:pt x="78" y="22"/>
                  </a:moveTo>
                  <a:cubicBezTo>
                    <a:pt x="50" y="2"/>
                    <a:pt x="50" y="2"/>
                    <a:pt x="50" y="2"/>
                  </a:cubicBezTo>
                  <a:cubicBezTo>
                    <a:pt x="47" y="0"/>
                    <a:pt x="43" y="0"/>
                    <a:pt x="40" y="4"/>
                  </a:cubicBezTo>
                  <a:cubicBezTo>
                    <a:pt x="3" y="55"/>
                    <a:pt x="3" y="55"/>
                    <a:pt x="3" y="55"/>
                  </a:cubicBezTo>
                  <a:cubicBezTo>
                    <a:pt x="0" y="58"/>
                    <a:pt x="1" y="63"/>
                    <a:pt x="4" y="65"/>
                  </a:cubicBezTo>
                  <a:cubicBezTo>
                    <a:pt x="32" y="85"/>
                    <a:pt x="32" y="85"/>
                    <a:pt x="32" y="85"/>
                  </a:cubicBezTo>
                  <a:cubicBezTo>
                    <a:pt x="35" y="87"/>
                    <a:pt x="40" y="87"/>
                    <a:pt x="42" y="84"/>
                  </a:cubicBezTo>
                  <a:cubicBezTo>
                    <a:pt x="80" y="32"/>
                    <a:pt x="80" y="32"/>
                    <a:pt x="80" y="32"/>
                  </a:cubicBezTo>
                  <a:cubicBezTo>
                    <a:pt x="82" y="29"/>
                    <a:pt x="81" y="25"/>
                    <a:pt x="78" y="22"/>
                  </a:cubicBezTo>
                  <a:close/>
                  <a:moveTo>
                    <a:pt x="54" y="9"/>
                  </a:moveTo>
                  <a:cubicBezTo>
                    <a:pt x="70" y="21"/>
                    <a:pt x="70" y="21"/>
                    <a:pt x="70" y="21"/>
                  </a:cubicBezTo>
                  <a:cubicBezTo>
                    <a:pt x="68" y="23"/>
                    <a:pt x="68" y="23"/>
                    <a:pt x="68" y="23"/>
                  </a:cubicBezTo>
                  <a:cubicBezTo>
                    <a:pt x="53" y="11"/>
                    <a:pt x="53" y="11"/>
                    <a:pt x="53" y="11"/>
                  </a:cubicBezTo>
                  <a:lnTo>
                    <a:pt x="54" y="9"/>
                  </a:lnTo>
                  <a:close/>
                  <a:moveTo>
                    <a:pt x="21" y="71"/>
                  </a:moveTo>
                  <a:cubicBezTo>
                    <a:pt x="19" y="70"/>
                    <a:pt x="18" y="67"/>
                    <a:pt x="20" y="64"/>
                  </a:cubicBezTo>
                  <a:cubicBezTo>
                    <a:pt x="22" y="62"/>
                    <a:pt x="25" y="62"/>
                    <a:pt x="27" y="63"/>
                  </a:cubicBezTo>
                  <a:cubicBezTo>
                    <a:pt x="29" y="65"/>
                    <a:pt x="29" y="68"/>
                    <a:pt x="28" y="70"/>
                  </a:cubicBezTo>
                  <a:cubicBezTo>
                    <a:pt x="26" y="72"/>
                    <a:pt x="23" y="73"/>
                    <a:pt x="21" y="71"/>
                  </a:cubicBezTo>
                  <a:close/>
                  <a:moveTo>
                    <a:pt x="45" y="71"/>
                  </a:moveTo>
                  <a:cubicBezTo>
                    <a:pt x="14" y="48"/>
                    <a:pt x="14" y="48"/>
                    <a:pt x="14" y="48"/>
                  </a:cubicBezTo>
                  <a:cubicBezTo>
                    <a:pt x="43" y="9"/>
                    <a:pt x="43" y="9"/>
                    <a:pt x="43" y="9"/>
                  </a:cubicBezTo>
                  <a:cubicBezTo>
                    <a:pt x="74" y="31"/>
                    <a:pt x="74" y="31"/>
                    <a:pt x="74" y="31"/>
                  </a:cubicBezTo>
                  <a:lnTo>
                    <a:pt x="45" y="7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7" name="Freeform 146">
              <a:extLst>
                <a:ext uri="{FF2B5EF4-FFF2-40B4-BE49-F238E27FC236}">
                  <a16:creationId xmlns:a16="http://schemas.microsoft.com/office/drawing/2014/main" id="{5EE44E73-83F6-48CC-AEDC-81468C40946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92" y="2724"/>
              <a:ext cx="84" cy="85"/>
            </a:xfrm>
            <a:custGeom>
              <a:avLst/>
              <a:gdLst>
                <a:gd name="T0" fmla="*/ 35 w 69"/>
                <a:gd name="T1" fmla="*/ 0 h 69"/>
                <a:gd name="T2" fmla="*/ 0 w 69"/>
                <a:gd name="T3" fmla="*/ 35 h 69"/>
                <a:gd name="T4" fmla="*/ 35 w 69"/>
                <a:gd name="T5" fmla="*/ 69 h 69"/>
                <a:gd name="T6" fmla="*/ 69 w 69"/>
                <a:gd name="T7" fmla="*/ 35 h 69"/>
                <a:gd name="T8" fmla="*/ 35 w 69"/>
                <a:gd name="T9" fmla="*/ 0 h 69"/>
                <a:gd name="T10" fmla="*/ 55 w 69"/>
                <a:gd name="T11" fmla="*/ 30 h 69"/>
                <a:gd name="T12" fmla="*/ 36 w 69"/>
                <a:gd name="T13" fmla="*/ 56 h 69"/>
                <a:gd name="T14" fmla="*/ 28 w 69"/>
                <a:gd name="T15" fmla="*/ 52 h 69"/>
                <a:gd name="T16" fmla="*/ 21 w 69"/>
                <a:gd name="T17" fmla="*/ 32 h 69"/>
                <a:gd name="T18" fmla="*/ 16 w 69"/>
                <a:gd name="T19" fmla="*/ 33 h 69"/>
                <a:gd name="T20" fmla="*/ 14 w 69"/>
                <a:gd name="T21" fmla="*/ 31 h 69"/>
                <a:gd name="T22" fmla="*/ 27 w 69"/>
                <a:gd name="T23" fmla="*/ 22 h 69"/>
                <a:gd name="T24" fmla="*/ 34 w 69"/>
                <a:gd name="T25" fmla="*/ 35 h 69"/>
                <a:gd name="T26" fmla="*/ 37 w 69"/>
                <a:gd name="T27" fmla="*/ 44 h 69"/>
                <a:gd name="T28" fmla="*/ 43 w 69"/>
                <a:gd name="T29" fmla="*/ 36 h 69"/>
                <a:gd name="T30" fmla="*/ 38 w 69"/>
                <a:gd name="T31" fmla="*/ 31 h 69"/>
                <a:gd name="T32" fmla="*/ 55 w 69"/>
                <a:gd name="T33" fmla="*/ 30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69" h="69">
                  <a:moveTo>
                    <a:pt x="35" y="0"/>
                  </a:moveTo>
                  <a:cubicBezTo>
                    <a:pt x="16" y="0"/>
                    <a:pt x="0" y="16"/>
                    <a:pt x="0" y="35"/>
                  </a:cubicBezTo>
                  <a:cubicBezTo>
                    <a:pt x="0" y="54"/>
                    <a:pt x="16" y="69"/>
                    <a:pt x="35" y="69"/>
                  </a:cubicBezTo>
                  <a:cubicBezTo>
                    <a:pt x="54" y="69"/>
                    <a:pt x="69" y="54"/>
                    <a:pt x="69" y="35"/>
                  </a:cubicBezTo>
                  <a:cubicBezTo>
                    <a:pt x="69" y="16"/>
                    <a:pt x="54" y="0"/>
                    <a:pt x="35" y="0"/>
                  </a:cubicBezTo>
                  <a:close/>
                  <a:moveTo>
                    <a:pt x="55" y="30"/>
                  </a:moveTo>
                  <a:cubicBezTo>
                    <a:pt x="53" y="43"/>
                    <a:pt x="40" y="53"/>
                    <a:pt x="36" y="56"/>
                  </a:cubicBezTo>
                  <a:cubicBezTo>
                    <a:pt x="32" y="58"/>
                    <a:pt x="29" y="55"/>
                    <a:pt x="28" y="52"/>
                  </a:cubicBezTo>
                  <a:cubicBezTo>
                    <a:pt x="26" y="49"/>
                    <a:pt x="22" y="33"/>
                    <a:pt x="21" y="32"/>
                  </a:cubicBezTo>
                  <a:cubicBezTo>
                    <a:pt x="19" y="30"/>
                    <a:pt x="16" y="33"/>
                    <a:pt x="16" y="33"/>
                  </a:cubicBezTo>
                  <a:cubicBezTo>
                    <a:pt x="14" y="31"/>
                    <a:pt x="14" y="31"/>
                    <a:pt x="14" y="31"/>
                  </a:cubicBezTo>
                  <a:cubicBezTo>
                    <a:pt x="14" y="31"/>
                    <a:pt x="21" y="23"/>
                    <a:pt x="27" y="22"/>
                  </a:cubicBezTo>
                  <a:cubicBezTo>
                    <a:pt x="32" y="20"/>
                    <a:pt x="32" y="30"/>
                    <a:pt x="34" y="35"/>
                  </a:cubicBezTo>
                  <a:cubicBezTo>
                    <a:pt x="35" y="41"/>
                    <a:pt x="36" y="44"/>
                    <a:pt x="37" y="44"/>
                  </a:cubicBezTo>
                  <a:cubicBezTo>
                    <a:pt x="38" y="44"/>
                    <a:pt x="40" y="41"/>
                    <a:pt x="43" y="36"/>
                  </a:cubicBezTo>
                  <a:cubicBezTo>
                    <a:pt x="45" y="32"/>
                    <a:pt x="42" y="28"/>
                    <a:pt x="38" y="31"/>
                  </a:cubicBezTo>
                  <a:cubicBezTo>
                    <a:pt x="40" y="20"/>
                    <a:pt x="57" y="17"/>
                    <a:pt x="55" y="3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8" name="Freeform 147">
              <a:extLst>
                <a:ext uri="{FF2B5EF4-FFF2-40B4-BE49-F238E27FC236}">
                  <a16:creationId xmlns:a16="http://schemas.microsoft.com/office/drawing/2014/main" id="{EFB5484E-F99F-40D7-A93F-4337A2DDFBE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67" y="1247"/>
              <a:ext cx="81" cy="71"/>
            </a:xfrm>
            <a:custGeom>
              <a:avLst/>
              <a:gdLst>
                <a:gd name="T0" fmla="*/ 66 w 66"/>
                <a:gd name="T1" fmla="*/ 19 h 58"/>
                <a:gd name="T2" fmla="*/ 47 w 66"/>
                <a:gd name="T3" fmla="*/ 0 h 58"/>
                <a:gd name="T4" fmla="*/ 33 w 66"/>
                <a:gd name="T5" fmla="*/ 6 h 58"/>
                <a:gd name="T6" fmla="*/ 19 w 66"/>
                <a:gd name="T7" fmla="*/ 0 h 58"/>
                <a:gd name="T8" fmla="*/ 0 w 66"/>
                <a:gd name="T9" fmla="*/ 19 h 58"/>
                <a:gd name="T10" fmla="*/ 6 w 66"/>
                <a:gd name="T11" fmla="*/ 33 h 58"/>
                <a:gd name="T12" fmla="*/ 6 w 66"/>
                <a:gd name="T13" fmla="*/ 33 h 58"/>
                <a:gd name="T14" fmla="*/ 26 w 66"/>
                <a:gd name="T15" fmla="*/ 54 h 58"/>
                <a:gd name="T16" fmla="*/ 33 w 66"/>
                <a:gd name="T17" fmla="*/ 58 h 58"/>
                <a:gd name="T18" fmla="*/ 39 w 66"/>
                <a:gd name="T19" fmla="*/ 54 h 58"/>
                <a:gd name="T20" fmla="*/ 59 w 66"/>
                <a:gd name="T21" fmla="*/ 33 h 58"/>
                <a:gd name="T22" fmla="*/ 59 w 66"/>
                <a:gd name="T23" fmla="*/ 33 h 58"/>
                <a:gd name="T24" fmla="*/ 66 w 66"/>
                <a:gd name="T25" fmla="*/ 19 h 58"/>
                <a:gd name="T26" fmla="*/ 54 w 66"/>
                <a:gd name="T27" fmla="*/ 27 h 58"/>
                <a:gd name="T28" fmla="*/ 33 w 66"/>
                <a:gd name="T29" fmla="*/ 48 h 58"/>
                <a:gd name="T30" fmla="*/ 33 w 66"/>
                <a:gd name="T31" fmla="*/ 48 h 58"/>
                <a:gd name="T32" fmla="*/ 32 w 66"/>
                <a:gd name="T33" fmla="*/ 48 h 58"/>
                <a:gd name="T34" fmla="*/ 11 w 66"/>
                <a:gd name="T35" fmla="*/ 27 h 58"/>
                <a:gd name="T36" fmla="*/ 8 w 66"/>
                <a:gd name="T37" fmla="*/ 19 h 58"/>
                <a:gd name="T38" fmla="*/ 19 w 66"/>
                <a:gd name="T39" fmla="*/ 8 h 58"/>
                <a:gd name="T40" fmla="*/ 27 w 66"/>
                <a:gd name="T41" fmla="*/ 12 h 58"/>
                <a:gd name="T42" fmla="*/ 33 w 66"/>
                <a:gd name="T43" fmla="*/ 18 h 58"/>
                <a:gd name="T44" fmla="*/ 39 w 66"/>
                <a:gd name="T45" fmla="*/ 12 h 58"/>
                <a:gd name="T46" fmla="*/ 47 w 66"/>
                <a:gd name="T47" fmla="*/ 8 h 58"/>
                <a:gd name="T48" fmla="*/ 57 w 66"/>
                <a:gd name="T49" fmla="*/ 19 h 58"/>
                <a:gd name="T50" fmla="*/ 54 w 66"/>
                <a:gd name="T51" fmla="*/ 27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6" h="58">
                  <a:moveTo>
                    <a:pt x="66" y="19"/>
                  </a:moveTo>
                  <a:cubicBezTo>
                    <a:pt x="66" y="8"/>
                    <a:pt x="57" y="0"/>
                    <a:pt x="47" y="0"/>
                  </a:cubicBezTo>
                  <a:cubicBezTo>
                    <a:pt x="41" y="0"/>
                    <a:pt x="36" y="2"/>
                    <a:pt x="33" y="6"/>
                  </a:cubicBezTo>
                  <a:cubicBezTo>
                    <a:pt x="29" y="2"/>
                    <a:pt x="24" y="0"/>
                    <a:pt x="19" y="0"/>
                  </a:cubicBezTo>
                  <a:cubicBezTo>
                    <a:pt x="8" y="0"/>
                    <a:pt x="0" y="8"/>
                    <a:pt x="0" y="19"/>
                  </a:cubicBezTo>
                  <a:cubicBezTo>
                    <a:pt x="0" y="24"/>
                    <a:pt x="2" y="29"/>
                    <a:pt x="6" y="33"/>
                  </a:cubicBezTo>
                  <a:cubicBezTo>
                    <a:pt x="6" y="33"/>
                    <a:pt x="6" y="33"/>
                    <a:pt x="6" y="33"/>
                  </a:cubicBezTo>
                  <a:cubicBezTo>
                    <a:pt x="26" y="54"/>
                    <a:pt x="26" y="54"/>
                    <a:pt x="26" y="54"/>
                  </a:cubicBezTo>
                  <a:cubicBezTo>
                    <a:pt x="28" y="56"/>
                    <a:pt x="31" y="58"/>
                    <a:pt x="33" y="58"/>
                  </a:cubicBezTo>
                  <a:cubicBezTo>
                    <a:pt x="35" y="58"/>
                    <a:pt x="37" y="56"/>
                    <a:pt x="39" y="54"/>
                  </a:cubicBezTo>
                  <a:cubicBezTo>
                    <a:pt x="59" y="33"/>
                    <a:pt x="59" y="33"/>
                    <a:pt x="59" y="33"/>
                  </a:cubicBezTo>
                  <a:cubicBezTo>
                    <a:pt x="59" y="33"/>
                    <a:pt x="59" y="33"/>
                    <a:pt x="59" y="33"/>
                  </a:cubicBezTo>
                  <a:cubicBezTo>
                    <a:pt x="63" y="29"/>
                    <a:pt x="66" y="24"/>
                    <a:pt x="66" y="19"/>
                  </a:cubicBezTo>
                  <a:close/>
                  <a:moveTo>
                    <a:pt x="54" y="27"/>
                  </a:moveTo>
                  <a:cubicBezTo>
                    <a:pt x="33" y="48"/>
                    <a:pt x="33" y="48"/>
                    <a:pt x="33" y="48"/>
                  </a:cubicBezTo>
                  <a:cubicBezTo>
                    <a:pt x="33" y="48"/>
                    <a:pt x="33" y="48"/>
                    <a:pt x="33" y="48"/>
                  </a:cubicBezTo>
                  <a:cubicBezTo>
                    <a:pt x="32" y="48"/>
                    <a:pt x="32" y="48"/>
                    <a:pt x="32" y="48"/>
                  </a:cubicBezTo>
                  <a:cubicBezTo>
                    <a:pt x="11" y="27"/>
                    <a:pt x="11" y="27"/>
                    <a:pt x="11" y="27"/>
                  </a:cubicBezTo>
                  <a:cubicBezTo>
                    <a:pt x="9" y="25"/>
                    <a:pt x="8" y="22"/>
                    <a:pt x="8" y="19"/>
                  </a:cubicBezTo>
                  <a:cubicBezTo>
                    <a:pt x="8" y="13"/>
                    <a:pt x="13" y="8"/>
                    <a:pt x="19" y="8"/>
                  </a:cubicBezTo>
                  <a:cubicBezTo>
                    <a:pt x="22" y="8"/>
                    <a:pt x="24" y="9"/>
                    <a:pt x="27" y="12"/>
                  </a:cubicBezTo>
                  <a:cubicBezTo>
                    <a:pt x="33" y="18"/>
                    <a:pt x="33" y="18"/>
                    <a:pt x="33" y="18"/>
                  </a:cubicBezTo>
                  <a:cubicBezTo>
                    <a:pt x="39" y="12"/>
                    <a:pt x="39" y="12"/>
                    <a:pt x="39" y="12"/>
                  </a:cubicBezTo>
                  <a:cubicBezTo>
                    <a:pt x="41" y="9"/>
                    <a:pt x="44" y="8"/>
                    <a:pt x="47" y="8"/>
                  </a:cubicBezTo>
                  <a:cubicBezTo>
                    <a:pt x="53" y="8"/>
                    <a:pt x="57" y="13"/>
                    <a:pt x="57" y="19"/>
                  </a:cubicBezTo>
                  <a:cubicBezTo>
                    <a:pt x="57" y="22"/>
                    <a:pt x="56" y="25"/>
                    <a:pt x="54" y="2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9" name="Freeform 148">
              <a:extLst>
                <a:ext uri="{FF2B5EF4-FFF2-40B4-BE49-F238E27FC236}">
                  <a16:creationId xmlns:a16="http://schemas.microsoft.com/office/drawing/2014/main" id="{B4F1A059-78BE-4AC8-857B-E1B911C4E7D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224" y="1466"/>
              <a:ext cx="92" cy="108"/>
            </a:xfrm>
            <a:custGeom>
              <a:avLst/>
              <a:gdLst>
                <a:gd name="T0" fmla="*/ 54 w 75"/>
                <a:gd name="T1" fmla="*/ 0 h 88"/>
                <a:gd name="T2" fmla="*/ 13 w 75"/>
                <a:gd name="T3" fmla="*/ 28 h 88"/>
                <a:gd name="T4" fmla="*/ 16 w 75"/>
                <a:gd name="T5" fmla="*/ 65 h 88"/>
                <a:gd name="T6" fmla="*/ 48 w 75"/>
                <a:gd name="T7" fmla="*/ 27 h 88"/>
                <a:gd name="T8" fmla="*/ 32 w 75"/>
                <a:gd name="T9" fmla="*/ 75 h 88"/>
                <a:gd name="T10" fmla="*/ 69 w 75"/>
                <a:gd name="T11" fmla="*/ 57 h 88"/>
                <a:gd name="T12" fmla="*/ 54 w 75"/>
                <a:gd name="T13" fmla="*/ 0 h 88"/>
                <a:gd name="T14" fmla="*/ 4 w 75"/>
                <a:gd name="T15" fmla="*/ 78 h 88"/>
                <a:gd name="T16" fmla="*/ 10 w 75"/>
                <a:gd name="T17" fmla="*/ 83 h 88"/>
                <a:gd name="T18" fmla="*/ 46 w 75"/>
                <a:gd name="T19" fmla="*/ 41 h 88"/>
                <a:gd name="T20" fmla="*/ 4 w 75"/>
                <a:gd name="T21" fmla="*/ 78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5" h="88">
                  <a:moveTo>
                    <a:pt x="54" y="0"/>
                  </a:moveTo>
                  <a:cubicBezTo>
                    <a:pt x="40" y="23"/>
                    <a:pt x="29" y="12"/>
                    <a:pt x="13" y="28"/>
                  </a:cubicBezTo>
                  <a:cubicBezTo>
                    <a:pt x="0" y="42"/>
                    <a:pt x="4" y="59"/>
                    <a:pt x="16" y="65"/>
                  </a:cubicBezTo>
                  <a:cubicBezTo>
                    <a:pt x="28" y="59"/>
                    <a:pt x="40" y="46"/>
                    <a:pt x="48" y="27"/>
                  </a:cubicBezTo>
                  <a:cubicBezTo>
                    <a:pt x="48" y="27"/>
                    <a:pt x="56" y="51"/>
                    <a:pt x="32" y="75"/>
                  </a:cubicBezTo>
                  <a:cubicBezTo>
                    <a:pt x="44" y="88"/>
                    <a:pt x="64" y="79"/>
                    <a:pt x="69" y="57"/>
                  </a:cubicBezTo>
                  <a:cubicBezTo>
                    <a:pt x="75" y="33"/>
                    <a:pt x="60" y="9"/>
                    <a:pt x="54" y="0"/>
                  </a:cubicBezTo>
                  <a:close/>
                  <a:moveTo>
                    <a:pt x="4" y="78"/>
                  </a:moveTo>
                  <a:cubicBezTo>
                    <a:pt x="4" y="79"/>
                    <a:pt x="4" y="83"/>
                    <a:pt x="10" y="83"/>
                  </a:cubicBezTo>
                  <a:cubicBezTo>
                    <a:pt x="14" y="83"/>
                    <a:pt x="35" y="71"/>
                    <a:pt x="46" y="41"/>
                  </a:cubicBezTo>
                  <a:cubicBezTo>
                    <a:pt x="30" y="70"/>
                    <a:pt x="5" y="78"/>
                    <a:pt x="4" y="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0" name="Freeform 149">
              <a:extLst>
                <a:ext uri="{FF2B5EF4-FFF2-40B4-BE49-F238E27FC236}">
                  <a16:creationId xmlns:a16="http://schemas.microsoft.com/office/drawing/2014/main" id="{142FC366-6C60-43FC-BA91-9D2E9ABF468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648" y="2519"/>
              <a:ext cx="61" cy="62"/>
            </a:xfrm>
            <a:custGeom>
              <a:avLst/>
              <a:gdLst>
                <a:gd name="T0" fmla="*/ 6 w 50"/>
                <a:gd name="T1" fmla="*/ 25 h 51"/>
                <a:gd name="T2" fmla="*/ 17 w 50"/>
                <a:gd name="T3" fmla="*/ 42 h 51"/>
                <a:gd name="T4" fmla="*/ 8 w 50"/>
                <a:gd name="T5" fmla="*/ 18 h 51"/>
                <a:gd name="T6" fmla="*/ 6 w 50"/>
                <a:gd name="T7" fmla="*/ 25 h 51"/>
                <a:gd name="T8" fmla="*/ 38 w 50"/>
                <a:gd name="T9" fmla="*/ 24 h 51"/>
                <a:gd name="T10" fmla="*/ 36 w 50"/>
                <a:gd name="T11" fmla="*/ 19 h 51"/>
                <a:gd name="T12" fmla="*/ 34 w 50"/>
                <a:gd name="T13" fmla="*/ 15 h 51"/>
                <a:gd name="T14" fmla="*/ 38 w 50"/>
                <a:gd name="T15" fmla="*/ 11 h 51"/>
                <a:gd name="T16" fmla="*/ 38 w 50"/>
                <a:gd name="T17" fmla="*/ 11 h 51"/>
                <a:gd name="T18" fmla="*/ 25 w 50"/>
                <a:gd name="T19" fmla="*/ 7 h 51"/>
                <a:gd name="T20" fmla="*/ 9 w 50"/>
                <a:gd name="T21" fmla="*/ 15 h 51"/>
                <a:gd name="T22" fmla="*/ 10 w 50"/>
                <a:gd name="T23" fmla="*/ 15 h 51"/>
                <a:gd name="T24" fmla="*/ 15 w 50"/>
                <a:gd name="T25" fmla="*/ 15 h 51"/>
                <a:gd name="T26" fmla="*/ 15 w 50"/>
                <a:gd name="T27" fmla="*/ 16 h 51"/>
                <a:gd name="T28" fmla="*/ 13 w 50"/>
                <a:gd name="T29" fmla="*/ 16 h 51"/>
                <a:gd name="T30" fmla="*/ 20 w 50"/>
                <a:gd name="T31" fmla="*/ 37 h 51"/>
                <a:gd name="T32" fmla="*/ 24 w 50"/>
                <a:gd name="T33" fmla="*/ 24 h 51"/>
                <a:gd name="T34" fmla="*/ 21 w 50"/>
                <a:gd name="T35" fmla="*/ 16 h 51"/>
                <a:gd name="T36" fmla="*/ 19 w 50"/>
                <a:gd name="T37" fmla="*/ 16 h 51"/>
                <a:gd name="T38" fmla="*/ 20 w 50"/>
                <a:gd name="T39" fmla="*/ 15 h 51"/>
                <a:gd name="T40" fmla="*/ 25 w 50"/>
                <a:gd name="T41" fmla="*/ 15 h 51"/>
                <a:gd name="T42" fmla="*/ 30 w 50"/>
                <a:gd name="T43" fmla="*/ 15 h 51"/>
                <a:gd name="T44" fmla="*/ 30 w 50"/>
                <a:gd name="T45" fmla="*/ 16 h 51"/>
                <a:gd name="T46" fmla="*/ 28 w 50"/>
                <a:gd name="T47" fmla="*/ 16 h 51"/>
                <a:gd name="T48" fmla="*/ 34 w 50"/>
                <a:gd name="T49" fmla="*/ 36 h 51"/>
                <a:gd name="T50" fmla="*/ 36 w 50"/>
                <a:gd name="T51" fmla="*/ 30 h 51"/>
                <a:gd name="T52" fmla="*/ 38 w 50"/>
                <a:gd name="T53" fmla="*/ 24 h 51"/>
                <a:gd name="T54" fmla="*/ 25 w 50"/>
                <a:gd name="T55" fmla="*/ 27 h 51"/>
                <a:gd name="T56" fmla="*/ 20 w 50"/>
                <a:gd name="T57" fmla="*/ 43 h 51"/>
                <a:gd name="T58" fmla="*/ 25 w 50"/>
                <a:gd name="T59" fmla="*/ 44 h 51"/>
                <a:gd name="T60" fmla="*/ 31 w 50"/>
                <a:gd name="T61" fmla="*/ 43 h 51"/>
                <a:gd name="T62" fmla="*/ 31 w 50"/>
                <a:gd name="T63" fmla="*/ 42 h 51"/>
                <a:gd name="T64" fmla="*/ 25 w 50"/>
                <a:gd name="T65" fmla="*/ 27 h 51"/>
                <a:gd name="T66" fmla="*/ 42 w 50"/>
                <a:gd name="T67" fmla="*/ 16 h 51"/>
                <a:gd name="T68" fmla="*/ 42 w 50"/>
                <a:gd name="T69" fmla="*/ 18 h 51"/>
                <a:gd name="T70" fmla="*/ 40 w 50"/>
                <a:gd name="T71" fmla="*/ 25 h 51"/>
                <a:gd name="T72" fmla="*/ 35 w 50"/>
                <a:gd name="T73" fmla="*/ 41 h 51"/>
                <a:gd name="T74" fmla="*/ 44 w 50"/>
                <a:gd name="T75" fmla="*/ 25 h 51"/>
                <a:gd name="T76" fmla="*/ 42 w 50"/>
                <a:gd name="T77" fmla="*/ 16 h 51"/>
                <a:gd name="T78" fmla="*/ 25 w 50"/>
                <a:gd name="T79" fmla="*/ 0 h 51"/>
                <a:gd name="T80" fmla="*/ 0 w 50"/>
                <a:gd name="T81" fmla="*/ 25 h 51"/>
                <a:gd name="T82" fmla="*/ 25 w 50"/>
                <a:gd name="T83" fmla="*/ 51 h 51"/>
                <a:gd name="T84" fmla="*/ 50 w 50"/>
                <a:gd name="T85" fmla="*/ 25 h 51"/>
                <a:gd name="T86" fmla="*/ 25 w 50"/>
                <a:gd name="T87" fmla="*/ 0 h 51"/>
                <a:gd name="T88" fmla="*/ 25 w 50"/>
                <a:gd name="T89" fmla="*/ 47 h 51"/>
                <a:gd name="T90" fmla="*/ 3 w 50"/>
                <a:gd name="T91" fmla="*/ 25 h 51"/>
                <a:gd name="T92" fmla="*/ 25 w 50"/>
                <a:gd name="T93" fmla="*/ 3 h 51"/>
                <a:gd name="T94" fmla="*/ 47 w 50"/>
                <a:gd name="T95" fmla="*/ 25 h 51"/>
                <a:gd name="T96" fmla="*/ 25 w 50"/>
                <a:gd name="T97" fmla="*/ 47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50" h="51">
                  <a:moveTo>
                    <a:pt x="6" y="25"/>
                  </a:moveTo>
                  <a:cubicBezTo>
                    <a:pt x="6" y="32"/>
                    <a:pt x="10" y="39"/>
                    <a:pt x="17" y="42"/>
                  </a:cubicBezTo>
                  <a:cubicBezTo>
                    <a:pt x="8" y="18"/>
                    <a:pt x="8" y="18"/>
                    <a:pt x="8" y="18"/>
                  </a:cubicBezTo>
                  <a:cubicBezTo>
                    <a:pt x="7" y="20"/>
                    <a:pt x="6" y="22"/>
                    <a:pt x="6" y="25"/>
                  </a:cubicBezTo>
                  <a:close/>
                  <a:moveTo>
                    <a:pt x="38" y="24"/>
                  </a:moveTo>
                  <a:cubicBezTo>
                    <a:pt x="38" y="22"/>
                    <a:pt x="37" y="20"/>
                    <a:pt x="36" y="19"/>
                  </a:cubicBezTo>
                  <a:cubicBezTo>
                    <a:pt x="35" y="18"/>
                    <a:pt x="34" y="16"/>
                    <a:pt x="34" y="15"/>
                  </a:cubicBezTo>
                  <a:cubicBezTo>
                    <a:pt x="34" y="13"/>
                    <a:pt x="36" y="11"/>
                    <a:pt x="38" y="11"/>
                  </a:cubicBezTo>
                  <a:cubicBezTo>
                    <a:pt x="38" y="11"/>
                    <a:pt x="38" y="11"/>
                    <a:pt x="38" y="11"/>
                  </a:cubicBezTo>
                  <a:cubicBezTo>
                    <a:pt x="34" y="8"/>
                    <a:pt x="30" y="7"/>
                    <a:pt x="25" y="7"/>
                  </a:cubicBezTo>
                  <a:cubicBezTo>
                    <a:pt x="18" y="7"/>
                    <a:pt x="12" y="10"/>
                    <a:pt x="9" y="15"/>
                  </a:cubicBezTo>
                  <a:cubicBezTo>
                    <a:pt x="9" y="15"/>
                    <a:pt x="10" y="15"/>
                    <a:pt x="10" y="15"/>
                  </a:cubicBezTo>
                  <a:cubicBezTo>
                    <a:pt x="12" y="15"/>
                    <a:pt x="15" y="15"/>
                    <a:pt x="15" y="15"/>
                  </a:cubicBezTo>
                  <a:cubicBezTo>
                    <a:pt x="16" y="15"/>
                    <a:pt x="16" y="16"/>
                    <a:pt x="15" y="16"/>
                  </a:cubicBezTo>
                  <a:cubicBezTo>
                    <a:pt x="15" y="16"/>
                    <a:pt x="14" y="16"/>
                    <a:pt x="13" y="16"/>
                  </a:cubicBezTo>
                  <a:cubicBezTo>
                    <a:pt x="20" y="37"/>
                    <a:pt x="20" y="37"/>
                    <a:pt x="20" y="37"/>
                  </a:cubicBezTo>
                  <a:cubicBezTo>
                    <a:pt x="24" y="24"/>
                    <a:pt x="24" y="24"/>
                    <a:pt x="24" y="24"/>
                  </a:cubicBezTo>
                  <a:cubicBezTo>
                    <a:pt x="21" y="16"/>
                    <a:pt x="21" y="16"/>
                    <a:pt x="21" y="16"/>
                  </a:cubicBezTo>
                  <a:cubicBezTo>
                    <a:pt x="20" y="16"/>
                    <a:pt x="19" y="16"/>
                    <a:pt x="19" y="16"/>
                  </a:cubicBezTo>
                  <a:cubicBezTo>
                    <a:pt x="18" y="16"/>
                    <a:pt x="19" y="15"/>
                    <a:pt x="20" y="15"/>
                  </a:cubicBezTo>
                  <a:cubicBezTo>
                    <a:pt x="20" y="15"/>
                    <a:pt x="23" y="15"/>
                    <a:pt x="25" y="15"/>
                  </a:cubicBezTo>
                  <a:cubicBezTo>
                    <a:pt x="27" y="15"/>
                    <a:pt x="30" y="15"/>
                    <a:pt x="30" y="15"/>
                  </a:cubicBezTo>
                  <a:cubicBezTo>
                    <a:pt x="31" y="15"/>
                    <a:pt x="31" y="16"/>
                    <a:pt x="30" y="16"/>
                  </a:cubicBezTo>
                  <a:cubicBezTo>
                    <a:pt x="30" y="16"/>
                    <a:pt x="29" y="16"/>
                    <a:pt x="28" y="16"/>
                  </a:cubicBezTo>
                  <a:cubicBezTo>
                    <a:pt x="34" y="36"/>
                    <a:pt x="34" y="36"/>
                    <a:pt x="34" y="36"/>
                  </a:cubicBezTo>
                  <a:cubicBezTo>
                    <a:pt x="36" y="30"/>
                    <a:pt x="36" y="30"/>
                    <a:pt x="36" y="30"/>
                  </a:cubicBezTo>
                  <a:cubicBezTo>
                    <a:pt x="37" y="28"/>
                    <a:pt x="38" y="26"/>
                    <a:pt x="38" y="24"/>
                  </a:cubicBezTo>
                  <a:close/>
                  <a:moveTo>
                    <a:pt x="25" y="27"/>
                  </a:moveTo>
                  <a:cubicBezTo>
                    <a:pt x="20" y="43"/>
                    <a:pt x="20" y="43"/>
                    <a:pt x="20" y="43"/>
                  </a:cubicBezTo>
                  <a:cubicBezTo>
                    <a:pt x="21" y="43"/>
                    <a:pt x="23" y="44"/>
                    <a:pt x="25" y="44"/>
                  </a:cubicBezTo>
                  <a:cubicBezTo>
                    <a:pt x="27" y="44"/>
                    <a:pt x="29" y="43"/>
                    <a:pt x="31" y="43"/>
                  </a:cubicBezTo>
                  <a:cubicBezTo>
                    <a:pt x="31" y="43"/>
                    <a:pt x="31" y="42"/>
                    <a:pt x="31" y="42"/>
                  </a:cubicBezTo>
                  <a:lnTo>
                    <a:pt x="25" y="27"/>
                  </a:lnTo>
                  <a:close/>
                  <a:moveTo>
                    <a:pt x="42" y="16"/>
                  </a:moveTo>
                  <a:cubicBezTo>
                    <a:pt x="42" y="17"/>
                    <a:pt x="42" y="17"/>
                    <a:pt x="42" y="18"/>
                  </a:cubicBezTo>
                  <a:cubicBezTo>
                    <a:pt x="42" y="20"/>
                    <a:pt x="41" y="22"/>
                    <a:pt x="40" y="25"/>
                  </a:cubicBezTo>
                  <a:cubicBezTo>
                    <a:pt x="35" y="41"/>
                    <a:pt x="35" y="41"/>
                    <a:pt x="35" y="41"/>
                  </a:cubicBezTo>
                  <a:cubicBezTo>
                    <a:pt x="40" y="38"/>
                    <a:pt x="44" y="32"/>
                    <a:pt x="44" y="25"/>
                  </a:cubicBezTo>
                  <a:cubicBezTo>
                    <a:pt x="44" y="22"/>
                    <a:pt x="43" y="19"/>
                    <a:pt x="42" y="16"/>
                  </a:cubicBezTo>
                  <a:close/>
                  <a:moveTo>
                    <a:pt x="25" y="0"/>
                  </a:moveTo>
                  <a:cubicBezTo>
                    <a:pt x="11" y="0"/>
                    <a:pt x="0" y="11"/>
                    <a:pt x="0" y="25"/>
                  </a:cubicBezTo>
                  <a:cubicBezTo>
                    <a:pt x="0" y="39"/>
                    <a:pt x="11" y="51"/>
                    <a:pt x="25" y="51"/>
                  </a:cubicBezTo>
                  <a:cubicBezTo>
                    <a:pt x="39" y="51"/>
                    <a:pt x="50" y="39"/>
                    <a:pt x="50" y="25"/>
                  </a:cubicBezTo>
                  <a:cubicBezTo>
                    <a:pt x="50" y="11"/>
                    <a:pt x="39" y="0"/>
                    <a:pt x="25" y="0"/>
                  </a:cubicBezTo>
                  <a:close/>
                  <a:moveTo>
                    <a:pt x="25" y="47"/>
                  </a:moveTo>
                  <a:cubicBezTo>
                    <a:pt x="13" y="47"/>
                    <a:pt x="3" y="37"/>
                    <a:pt x="3" y="25"/>
                  </a:cubicBezTo>
                  <a:cubicBezTo>
                    <a:pt x="3" y="13"/>
                    <a:pt x="13" y="3"/>
                    <a:pt x="25" y="3"/>
                  </a:cubicBezTo>
                  <a:cubicBezTo>
                    <a:pt x="37" y="3"/>
                    <a:pt x="47" y="13"/>
                    <a:pt x="47" y="25"/>
                  </a:cubicBezTo>
                  <a:cubicBezTo>
                    <a:pt x="47" y="37"/>
                    <a:pt x="37" y="47"/>
                    <a:pt x="25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1" name="Freeform 150">
              <a:extLst>
                <a:ext uri="{FF2B5EF4-FFF2-40B4-BE49-F238E27FC236}">
                  <a16:creationId xmlns:a16="http://schemas.microsoft.com/office/drawing/2014/main" id="{171F9422-ED52-47FB-8A75-E44D566360B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57" y="1775"/>
              <a:ext cx="101" cy="101"/>
            </a:xfrm>
            <a:custGeom>
              <a:avLst/>
              <a:gdLst>
                <a:gd name="T0" fmla="*/ 79 w 82"/>
                <a:gd name="T1" fmla="*/ 69 h 82"/>
                <a:gd name="T2" fmla="*/ 60 w 82"/>
                <a:gd name="T3" fmla="*/ 53 h 82"/>
                <a:gd name="T4" fmla="*/ 54 w 82"/>
                <a:gd name="T5" fmla="*/ 50 h 82"/>
                <a:gd name="T6" fmla="*/ 61 w 82"/>
                <a:gd name="T7" fmla="*/ 30 h 82"/>
                <a:gd name="T8" fmla="*/ 30 w 82"/>
                <a:gd name="T9" fmla="*/ 0 h 82"/>
                <a:gd name="T10" fmla="*/ 0 w 82"/>
                <a:gd name="T11" fmla="*/ 30 h 82"/>
                <a:gd name="T12" fmla="*/ 30 w 82"/>
                <a:gd name="T13" fmla="*/ 61 h 82"/>
                <a:gd name="T14" fmla="*/ 50 w 82"/>
                <a:gd name="T15" fmla="*/ 54 h 82"/>
                <a:gd name="T16" fmla="*/ 53 w 82"/>
                <a:gd name="T17" fmla="*/ 60 h 82"/>
                <a:gd name="T18" fmla="*/ 69 w 82"/>
                <a:gd name="T19" fmla="*/ 79 h 82"/>
                <a:gd name="T20" fmla="*/ 80 w 82"/>
                <a:gd name="T21" fmla="*/ 79 h 82"/>
                <a:gd name="T22" fmla="*/ 79 w 82"/>
                <a:gd name="T23" fmla="*/ 69 h 82"/>
                <a:gd name="T24" fmla="*/ 30 w 82"/>
                <a:gd name="T25" fmla="*/ 51 h 82"/>
                <a:gd name="T26" fmla="*/ 10 w 82"/>
                <a:gd name="T27" fmla="*/ 30 h 82"/>
                <a:gd name="T28" fmla="*/ 30 w 82"/>
                <a:gd name="T29" fmla="*/ 10 h 82"/>
                <a:gd name="T30" fmla="*/ 51 w 82"/>
                <a:gd name="T31" fmla="*/ 30 h 82"/>
                <a:gd name="T32" fmla="*/ 30 w 82"/>
                <a:gd name="T33" fmla="*/ 51 h 8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82" h="82">
                  <a:moveTo>
                    <a:pt x="79" y="69"/>
                  </a:moveTo>
                  <a:cubicBezTo>
                    <a:pt x="60" y="53"/>
                    <a:pt x="60" y="53"/>
                    <a:pt x="60" y="53"/>
                  </a:cubicBezTo>
                  <a:cubicBezTo>
                    <a:pt x="58" y="51"/>
                    <a:pt x="56" y="50"/>
                    <a:pt x="54" y="50"/>
                  </a:cubicBezTo>
                  <a:cubicBezTo>
                    <a:pt x="58" y="45"/>
                    <a:pt x="61" y="38"/>
                    <a:pt x="61" y="30"/>
                  </a:cubicBezTo>
                  <a:cubicBezTo>
                    <a:pt x="61" y="13"/>
                    <a:pt x="47" y="0"/>
                    <a:pt x="30" y="0"/>
                  </a:cubicBezTo>
                  <a:cubicBezTo>
                    <a:pt x="14" y="0"/>
                    <a:pt x="0" y="13"/>
                    <a:pt x="0" y="30"/>
                  </a:cubicBezTo>
                  <a:cubicBezTo>
                    <a:pt x="0" y="47"/>
                    <a:pt x="14" y="61"/>
                    <a:pt x="30" y="61"/>
                  </a:cubicBezTo>
                  <a:cubicBezTo>
                    <a:pt x="38" y="61"/>
                    <a:pt x="45" y="58"/>
                    <a:pt x="50" y="54"/>
                  </a:cubicBezTo>
                  <a:cubicBezTo>
                    <a:pt x="50" y="55"/>
                    <a:pt x="51" y="58"/>
                    <a:pt x="53" y="60"/>
                  </a:cubicBezTo>
                  <a:cubicBezTo>
                    <a:pt x="69" y="79"/>
                    <a:pt x="69" y="79"/>
                    <a:pt x="69" y="79"/>
                  </a:cubicBezTo>
                  <a:cubicBezTo>
                    <a:pt x="72" y="82"/>
                    <a:pt x="77" y="82"/>
                    <a:pt x="80" y="79"/>
                  </a:cubicBezTo>
                  <a:cubicBezTo>
                    <a:pt x="82" y="77"/>
                    <a:pt x="82" y="72"/>
                    <a:pt x="79" y="69"/>
                  </a:cubicBezTo>
                  <a:close/>
                  <a:moveTo>
                    <a:pt x="30" y="51"/>
                  </a:moveTo>
                  <a:cubicBezTo>
                    <a:pt x="19" y="51"/>
                    <a:pt x="10" y="42"/>
                    <a:pt x="10" y="30"/>
                  </a:cubicBezTo>
                  <a:cubicBezTo>
                    <a:pt x="10" y="19"/>
                    <a:pt x="19" y="10"/>
                    <a:pt x="30" y="10"/>
                  </a:cubicBezTo>
                  <a:cubicBezTo>
                    <a:pt x="42" y="10"/>
                    <a:pt x="51" y="19"/>
                    <a:pt x="51" y="30"/>
                  </a:cubicBezTo>
                  <a:cubicBezTo>
                    <a:pt x="51" y="42"/>
                    <a:pt x="42" y="51"/>
                    <a:pt x="30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2" name="Freeform 151">
              <a:extLst>
                <a:ext uri="{FF2B5EF4-FFF2-40B4-BE49-F238E27FC236}">
                  <a16:creationId xmlns:a16="http://schemas.microsoft.com/office/drawing/2014/main" id="{9BF6169D-FFF5-4C66-BEF0-B975C8A5CF21}"/>
                </a:ext>
              </a:extLst>
            </p:cNvPr>
            <p:cNvSpPr>
              <a:spLocks/>
            </p:cNvSpPr>
            <p:nvPr/>
          </p:nvSpPr>
          <p:spPr bwMode="auto">
            <a:xfrm>
              <a:off x="2223" y="1048"/>
              <a:ext cx="76" cy="74"/>
            </a:xfrm>
            <a:custGeom>
              <a:avLst/>
              <a:gdLst>
                <a:gd name="T0" fmla="*/ 39 w 62"/>
                <a:gd name="T1" fmla="*/ 42 h 60"/>
                <a:gd name="T2" fmla="*/ 37 w 62"/>
                <a:gd name="T3" fmla="*/ 37 h 60"/>
                <a:gd name="T4" fmla="*/ 43 w 62"/>
                <a:gd name="T5" fmla="*/ 27 h 60"/>
                <a:gd name="T6" fmla="*/ 44 w 62"/>
                <a:gd name="T7" fmla="*/ 19 h 60"/>
                <a:gd name="T8" fmla="*/ 31 w 62"/>
                <a:gd name="T9" fmla="*/ 0 h 60"/>
                <a:gd name="T10" fmla="*/ 18 w 62"/>
                <a:gd name="T11" fmla="*/ 19 h 60"/>
                <a:gd name="T12" fmla="*/ 20 w 62"/>
                <a:gd name="T13" fmla="*/ 27 h 60"/>
                <a:gd name="T14" fmla="*/ 25 w 62"/>
                <a:gd name="T15" fmla="*/ 37 h 60"/>
                <a:gd name="T16" fmla="*/ 23 w 62"/>
                <a:gd name="T17" fmla="*/ 42 h 60"/>
                <a:gd name="T18" fmla="*/ 0 w 62"/>
                <a:gd name="T19" fmla="*/ 60 h 60"/>
                <a:gd name="T20" fmla="*/ 31 w 62"/>
                <a:gd name="T21" fmla="*/ 60 h 60"/>
                <a:gd name="T22" fmla="*/ 62 w 62"/>
                <a:gd name="T23" fmla="*/ 60 h 60"/>
                <a:gd name="T24" fmla="*/ 39 w 62"/>
                <a:gd name="T25" fmla="*/ 42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62" h="60">
                  <a:moveTo>
                    <a:pt x="39" y="42"/>
                  </a:moveTo>
                  <a:cubicBezTo>
                    <a:pt x="37" y="42"/>
                    <a:pt x="37" y="37"/>
                    <a:pt x="37" y="37"/>
                  </a:cubicBezTo>
                  <a:cubicBezTo>
                    <a:pt x="37" y="37"/>
                    <a:pt x="42" y="33"/>
                    <a:pt x="43" y="27"/>
                  </a:cubicBezTo>
                  <a:cubicBezTo>
                    <a:pt x="45" y="27"/>
                    <a:pt x="47" y="21"/>
                    <a:pt x="44" y="19"/>
                  </a:cubicBezTo>
                  <a:cubicBezTo>
                    <a:pt x="44" y="16"/>
                    <a:pt x="48" y="0"/>
                    <a:pt x="31" y="0"/>
                  </a:cubicBezTo>
                  <a:cubicBezTo>
                    <a:pt x="15" y="0"/>
                    <a:pt x="18" y="16"/>
                    <a:pt x="18" y="19"/>
                  </a:cubicBezTo>
                  <a:cubicBezTo>
                    <a:pt x="15" y="21"/>
                    <a:pt x="17" y="27"/>
                    <a:pt x="20" y="27"/>
                  </a:cubicBezTo>
                  <a:cubicBezTo>
                    <a:pt x="21" y="33"/>
                    <a:pt x="25" y="37"/>
                    <a:pt x="25" y="37"/>
                  </a:cubicBezTo>
                  <a:cubicBezTo>
                    <a:pt x="25" y="37"/>
                    <a:pt x="25" y="42"/>
                    <a:pt x="23" y="42"/>
                  </a:cubicBezTo>
                  <a:cubicBezTo>
                    <a:pt x="19" y="43"/>
                    <a:pt x="0" y="51"/>
                    <a:pt x="0" y="60"/>
                  </a:cubicBezTo>
                  <a:cubicBezTo>
                    <a:pt x="31" y="60"/>
                    <a:pt x="31" y="60"/>
                    <a:pt x="31" y="60"/>
                  </a:cubicBezTo>
                  <a:cubicBezTo>
                    <a:pt x="62" y="60"/>
                    <a:pt x="62" y="60"/>
                    <a:pt x="62" y="60"/>
                  </a:cubicBezTo>
                  <a:cubicBezTo>
                    <a:pt x="62" y="51"/>
                    <a:pt x="44" y="43"/>
                    <a:pt x="39" y="4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3" name="Freeform 152">
              <a:extLst>
                <a:ext uri="{FF2B5EF4-FFF2-40B4-BE49-F238E27FC236}">
                  <a16:creationId xmlns:a16="http://schemas.microsoft.com/office/drawing/2014/main" id="{72B9B129-7F01-4556-8AAC-D0D92173A6A7}"/>
                </a:ext>
              </a:extLst>
            </p:cNvPr>
            <p:cNvSpPr>
              <a:spLocks/>
            </p:cNvSpPr>
            <p:nvPr/>
          </p:nvSpPr>
          <p:spPr bwMode="auto">
            <a:xfrm>
              <a:off x="1698" y="1222"/>
              <a:ext cx="93" cy="93"/>
            </a:xfrm>
            <a:custGeom>
              <a:avLst/>
              <a:gdLst>
                <a:gd name="T0" fmla="*/ 24 w 75"/>
                <a:gd name="T1" fmla="*/ 14 h 75"/>
                <a:gd name="T2" fmla="*/ 75 w 75"/>
                <a:gd name="T3" fmla="*/ 0 h 75"/>
                <a:gd name="T4" fmla="*/ 75 w 75"/>
                <a:gd name="T5" fmla="*/ 4 h 75"/>
                <a:gd name="T6" fmla="*/ 75 w 75"/>
                <a:gd name="T7" fmla="*/ 14 h 75"/>
                <a:gd name="T8" fmla="*/ 75 w 75"/>
                <a:gd name="T9" fmla="*/ 54 h 75"/>
                <a:gd name="T10" fmla="*/ 59 w 75"/>
                <a:gd name="T11" fmla="*/ 65 h 75"/>
                <a:gd name="T12" fmla="*/ 42 w 75"/>
                <a:gd name="T13" fmla="*/ 54 h 75"/>
                <a:gd name="T14" fmla="*/ 59 w 75"/>
                <a:gd name="T15" fmla="*/ 42 h 75"/>
                <a:gd name="T16" fmla="*/ 66 w 75"/>
                <a:gd name="T17" fmla="*/ 43 h 75"/>
                <a:gd name="T18" fmla="*/ 66 w 75"/>
                <a:gd name="T19" fmla="*/ 19 h 75"/>
                <a:gd name="T20" fmla="*/ 33 w 75"/>
                <a:gd name="T21" fmla="*/ 28 h 75"/>
                <a:gd name="T22" fmla="*/ 33 w 75"/>
                <a:gd name="T23" fmla="*/ 63 h 75"/>
                <a:gd name="T24" fmla="*/ 16 w 75"/>
                <a:gd name="T25" fmla="*/ 75 h 75"/>
                <a:gd name="T26" fmla="*/ 0 w 75"/>
                <a:gd name="T27" fmla="*/ 63 h 75"/>
                <a:gd name="T28" fmla="*/ 16 w 75"/>
                <a:gd name="T29" fmla="*/ 51 h 75"/>
                <a:gd name="T30" fmla="*/ 24 w 75"/>
                <a:gd name="T31" fmla="*/ 52 h 75"/>
                <a:gd name="T32" fmla="*/ 24 w 75"/>
                <a:gd name="T33" fmla="*/ 28 h 75"/>
                <a:gd name="T34" fmla="*/ 24 w 75"/>
                <a:gd name="T35" fmla="*/ 14 h 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75" h="75">
                  <a:moveTo>
                    <a:pt x="24" y="14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4"/>
                    <a:pt x="75" y="4"/>
                    <a:pt x="75" y="4"/>
                  </a:cubicBezTo>
                  <a:cubicBezTo>
                    <a:pt x="75" y="14"/>
                    <a:pt x="75" y="14"/>
                    <a:pt x="75" y="14"/>
                  </a:cubicBezTo>
                  <a:cubicBezTo>
                    <a:pt x="75" y="54"/>
                    <a:pt x="75" y="54"/>
                    <a:pt x="75" y="54"/>
                  </a:cubicBezTo>
                  <a:cubicBezTo>
                    <a:pt x="75" y="60"/>
                    <a:pt x="68" y="65"/>
                    <a:pt x="59" y="65"/>
                  </a:cubicBezTo>
                  <a:cubicBezTo>
                    <a:pt x="50" y="65"/>
                    <a:pt x="42" y="60"/>
                    <a:pt x="42" y="54"/>
                  </a:cubicBezTo>
                  <a:cubicBezTo>
                    <a:pt x="42" y="47"/>
                    <a:pt x="50" y="42"/>
                    <a:pt x="59" y="42"/>
                  </a:cubicBezTo>
                  <a:cubicBezTo>
                    <a:pt x="61" y="42"/>
                    <a:pt x="64" y="42"/>
                    <a:pt x="66" y="43"/>
                  </a:cubicBezTo>
                  <a:cubicBezTo>
                    <a:pt x="66" y="19"/>
                    <a:pt x="66" y="19"/>
                    <a:pt x="66" y="19"/>
                  </a:cubicBezTo>
                  <a:cubicBezTo>
                    <a:pt x="33" y="28"/>
                    <a:pt x="33" y="28"/>
                    <a:pt x="33" y="28"/>
                  </a:cubicBezTo>
                  <a:cubicBezTo>
                    <a:pt x="33" y="63"/>
                    <a:pt x="33" y="63"/>
                    <a:pt x="33" y="63"/>
                  </a:cubicBezTo>
                  <a:cubicBezTo>
                    <a:pt x="33" y="70"/>
                    <a:pt x="26" y="75"/>
                    <a:pt x="16" y="75"/>
                  </a:cubicBezTo>
                  <a:cubicBezTo>
                    <a:pt x="7" y="75"/>
                    <a:pt x="0" y="70"/>
                    <a:pt x="0" y="63"/>
                  </a:cubicBezTo>
                  <a:cubicBezTo>
                    <a:pt x="0" y="57"/>
                    <a:pt x="7" y="51"/>
                    <a:pt x="16" y="51"/>
                  </a:cubicBezTo>
                  <a:cubicBezTo>
                    <a:pt x="19" y="51"/>
                    <a:pt x="21" y="52"/>
                    <a:pt x="24" y="52"/>
                  </a:cubicBezTo>
                  <a:cubicBezTo>
                    <a:pt x="24" y="28"/>
                    <a:pt x="24" y="28"/>
                    <a:pt x="24" y="28"/>
                  </a:cubicBezTo>
                  <a:lnTo>
                    <a:pt x="24" y="1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4" name="Freeform 153">
              <a:extLst>
                <a:ext uri="{FF2B5EF4-FFF2-40B4-BE49-F238E27FC236}">
                  <a16:creationId xmlns:a16="http://schemas.microsoft.com/office/drawing/2014/main" id="{3C0CA930-3302-43FB-AC70-D55B5EE33DB8}"/>
                </a:ext>
              </a:extLst>
            </p:cNvPr>
            <p:cNvSpPr>
              <a:spLocks/>
            </p:cNvSpPr>
            <p:nvPr/>
          </p:nvSpPr>
          <p:spPr bwMode="auto">
            <a:xfrm>
              <a:off x="1336" y="1472"/>
              <a:ext cx="48" cy="52"/>
            </a:xfrm>
            <a:custGeom>
              <a:avLst/>
              <a:gdLst>
                <a:gd name="T0" fmla="*/ 31 w 39"/>
                <a:gd name="T1" fmla="*/ 16 h 42"/>
                <a:gd name="T2" fmla="*/ 25 w 39"/>
                <a:gd name="T3" fmla="*/ 19 h 42"/>
                <a:gd name="T4" fmla="*/ 22 w 39"/>
                <a:gd name="T5" fmla="*/ 21 h 42"/>
                <a:gd name="T6" fmla="*/ 25 w 39"/>
                <a:gd name="T7" fmla="*/ 15 h 42"/>
                <a:gd name="T8" fmla="*/ 28 w 39"/>
                <a:gd name="T9" fmla="*/ 9 h 42"/>
                <a:gd name="T10" fmla="*/ 19 w 39"/>
                <a:gd name="T11" fmla="*/ 0 h 42"/>
                <a:gd name="T12" fmla="*/ 11 w 39"/>
                <a:gd name="T13" fmla="*/ 9 h 42"/>
                <a:gd name="T14" fmla="*/ 14 w 39"/>
                <a:gd name="T15" fmla="*/ 15 h 42"/>
                <a:gd name="T16" fmla="*/ 18 w 39"/>
                <a:gd name="T17" fmla="*/ 21 h 42"/>
                <a:gd name="T18" fmla="*/ 14 w 39"/>
                <a:gd name="T19" fmla="*/ 19 h 42"/>
                <a:gd name="T20" fmla="*/ 8 w 39"/>
                <a:gd name="T21" fmla="*/ 17 h 42"/>
                <a:gd name="T22" fmla="*/ 0 w 39"/>
                <a:gd name="T23" fmla="*/ 25 h 42"/>
                <a:gd name="T24" fmla="*/ 9 w 39"/>
                <a:gd name="T25" fmla="*/ 34 h 42"/>
                <a:gd name="T26" fmla="*/ 15 w 39"/>
                <a:gd name="T27" fmla="*/ 31 h 42"/>
                <a:gd name="T28" fmla="*/ 18 w 39"/>
                <a:gd name="T29" fmla="*/ 28 h 42"/>
                <a:gd name="T30" fmla="*/ 12 w 39"/>
                <a:gd name="T31" fmla="*/ 41 h 42"/>
                <a:gd name="T32" fmla="*/ 12 w 39"/>
                <a:gd name="T33" fmla="*/ 42 h 42"/>
                <a:gd name="T34" fmla="*/ 20 w 39"/>
                <a:gd name="T35" fmla="*/ 42 h 42"/>
                <a:gd name="T36" fmla="*/ 28 w 39"/>
                <a:gd name="T37" fmla="*/ 42 h 42"/>
                <a:gd name="T38" fmla="*/ 28 w 39"/>
                <a:gd name="T39" fmla="*/ 40 h 42"/>
                <a:gd name="T40" fmla="*/ 22 w 39"/>
                <a:gd name="T41" fmla="*/ 28 h 42"/>
                <a:gd name="T42" fmla="*/ 25 w 39"/>
                <a:gd name="T43" fmla="*/ 31 h 42"/>
                <a:gd name="T44" fmla="*/ 31 w 39"/>
                <a:gd name="T45" fmla="*/ 33 h 42"/>
                <a:gd name="T46" fmla="*/ 39 w 39"/>
                <a:gd name="T47" fmla="*/ 24 h 42"/>
                <a:gd name="T48" fmla="*/ 31 w 39"/>
                <a:gd name="T49" fmla="*/ 16 h 4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39" h="42">
                  <a:moveTo>
                    <a:pt x="31" y="16"/>
                  </a:moveTo>
                  <a:cubicBezTo>
                    <a:pt x="28" y="16"/>
                    <a:pt x="26" y="17"/>
                    <a:pt x="25" y="19"/>
                  </a:cubicBezTo>
                  <a:cubicBezTo>
                    <a:pt x="24" y="20"/>
                    <a:pt x="23" y="20"/>
                    <a:pt x="22" y="21"/>
                  </a:cubicBezTo>
                  <a:cubicBezTo>
                    <a:pt x="22" y="19"/>
                    <a:pt x="24" y="16"/>
                    <a:pt x="25" y="15"/>
                  </a:cubicBezTo>
                  <a:cubicBezTo>
                    <a:pt x="27" y="13"/>
                    <a:pt x="28" y="11"/>
                    <a:pt x="28" y="9"/>
                  </a:cubicBezTo>
                  <a:cubicBezTo>
                    <a:pt x="27" y="4"/>
                    <a:pt x="24" y="0"/>
                    <a:pt x="19" y="0"/>
                  </a:cubicBezTo>
                  <a:cubicBezTo>
                    <a:pt x="14" y="1"/>
                    <a:pt x="11" y="5"/>
                    <a:pt x="11" y="9"/>
                  </a:cubicBezTo>
                  <a:cubicBezTo>
                    <a:pt x="11" y="12"/>
                    <a:pt x="12" y="14"/>
                    <a:pt x="14" y="15"/>
                  </a:cubicBezTo>
                  <a:cubicBezTo>
                    <a:pt x="15" y="16"/>
                    <a:pt x="17" y="19"/>
                    <a:pt x="18" y="21"/>
                  </a:cubicBezTo>
                  <a:cubicBezTo>
                    <a:pt x="16" y="21"/>
                    <a:pt x="15" y="20"/>
                    <a:pt x="14" y="19"/>
                  </a:cubicBezTo>
                  <a:cubicBezTo>
                    <a:pt x="13" y="18"/>
                    <a:pt x="11" y="17"/>
                    <a:pt x="8" y="17"/>
                  </a:cubicBezTo>
                  <a:cubicBezTo>
                    <a:pt x="4" y="17"/>
                    <a:pt x="0" y="21"/>
                    <a:pt x="0" y="25"/>
                  </a:cubicBezTo>
                  <a:cubicBezTo>
                    <a:pt x="0" y="30"/>
                    <a:pt x="4" y="34"/>
                    <a:pt x="9" y="34"/>
                  </a:cubicBezTo>
                  <a:cubicBezTo>
                    <a:pt x="11" y="34"/>
                    <a:pt x="13" y="33"/>
                    <a:pt x="15" y="31"/>
                  </a:cubicBezTo>
                  <a:cubicBezTo>
                    <a:pt x="15" y="30"/>
                    <a:pt x="17" y="29"/>
                    <a:pt x="18" y="28"/>
                  </a:cubicBezTo>
                  <a:cubicBezTo>
                    <a:pt x="18" y="34"/>
                    <a:pt x="15" y="39"/>
                    <a:pt x="12" y="41"/>
                  </a:cubicBezTo>
                  <a:cubicBezTo>
                    <a:pt x="12" y="42"/>
                    <a:pt x="12" y="42"/>
                    <a:pt x="12" y="42"/>
                  </a:cubicBezTo>
                  <a:cubicBezTo>
                    <a:pt x="20" y="42"/>
                    <a:pt x="20" y="42"/>
                    <a:pt x="20" y="42"/>
                  </a:cubicBezTo>
                  <a:cubicBezTo>
                    <a:pt x="28" y="42"/>
                    <a:pt x="28" y="42"/>
                    <a:pt x="28" y="42"/>
                  </a:cubicBezTo>
                  <a:cubicBezTo>
                    <a:pt x="28" y="40"/>
                    <a:pt x="28" y="40"/>
                    <a:pt x="28" y="40"/>
                  </a:cubicBezTo>
                  <a:cubicBezTo>
                    <a:pt x="25" y="39"/>
                    <a:pt x="22" y="34"/>
                    <a:pt x="22" y="28"/>
                  </a:cubicBezTo>
                  <a:cubicBezTo>
                    <a:pt x="23" y="29"/>
                    <a:pt x="24" y="30"/>
                    <a:pt x="25" y="31"/>
                  </a:cubicBezTo>
                  <a:cubicBezTo>
                    <a:pt x="27" y="32"/>
                    <a:pt x="29" y="33"/>
                    <a:pt x="31" y="33"/>
                  </a:cubicBezTo>
                  <a:cubicBezTo>
                    <a:pt x="36" y="33"/>
                    <a:pt x="39" y="29"/>
                    <a:pt x="39" y="24"/>
                  </a:cubicBezTo>
                  <a:cubicBezTo>
                    <a:pt x="39" y="20"/>
                    <a:pt x="35" y="16"/>
                    <a:pt x="31" y="1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5" name="Freeform 154">
              <a:extLst>
                <a:ext uri="{FF2B5EF4-FFF2-40B4-BE49-F238E27FC236}">
                  <a16:creationId xmlns:a16="http://schemas.microsoft.com/office/drawing/2014/main" id="{A7FA926F-472D-4062-9D24-D7CD7C07231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88" y="2187"/>
              <a:ext cx="72" cy="71"/>
            </a:xfrm>
            <a:custGeom>
              <a:avLst/>
              <a:gdLst>
                <a:gd name="T0" fmla="*/ 29 w 59"/>
                <a:gd name="T1" fmla="*/ 0 h 58"/>
                <a:gd name="T2" fmla="*/ 0 w 59"/>
                <a:gd name="T3" fmla="*/ 29 h 58"/>
                <a:gd name="T4" fmla="*/ 29 w 59"/>
                <a:gd name="T5" fmla="*/ 58 h 58"/>
                <a:gd name="T6" fmla="*/ 59 w 59"/>
                <a:gd name="T7" fmla="*/ 29 h 58"/>
                <a:gd name="T8" fmla="*/ 29 w 59"/>
                <a:gd name="T9" fmla="*/ 0 h 58"/>
                <a:gd name="T10" fmla="*/ 47 w 59"/>
                <a:gd name="T11" fmla="*/ 25 h 58"/>
                <a:gd name="T12" fmla="*/ 31 w 59"/>
                <a:gd name="T13" fmla="*/ 47 h 58"/>
                <a:gd name="T14" fmla="*/ 23 w 59"/>
                <a:gd name="T15" fmla="*/ 44 h 58"/>
                <a:gd name="T16" fmla="*/ 17 w 59"/>
                <a:gd name="T17" fmla="*/ 26 h 58"/>
                <a:gd name="T18" fmla="*/ 13 w 59"/>
                <a:gd name="T19" fmla="*/ 28 h 58"/>
                <a:gd name="T20" fmla="*/ 12 w 59"/>
                <a:gd name="T21" fmla="*/ 26 h 58"/>
                <a:gd name="T22" fmla="*/ 22 w 59"/>
                <a:gd name="T23" fmla="*/ 18 h 58"/>
                <a:gd name="T24" fmla="*/ 28 w 59"/>
                <a:gd name="T25" fmla="*/ 30 h 58"/>
                <a:gd name="T26" fmla="*/ 31 w 59"/>
                <a:gd name="T27" fmla="*/ 37 h 58"/>
                <a:gd name="T28" fmla="*/ 36 w 59"/>
                <a:gd name="T29" fmla="*/ 30 h 58"/>
                <a:gd name="T30" fmla="*/ 32 w 59"/>
                <a:gd name="T31" fmla="*/ 26 h 58"/>
                <a:gd name="T32" fmla="*/ 47 w 59"/>
                <a:gd name="T33" fmla="*/ 25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59" h="58">
                  <a:moveTo>
                    <a:pt x="29" y="0"/>
                  </a:moveTo>
                  <a:cubicBezTo>
                    <a:pt x="13" y="0"/>
                    <a:pt x="0" y="13"/>
                    <a:pt x="0" y="29"/>
                  </a:cubicBezTo>
                  <a:cubicBezTo>
                    <a:pt x="0" y="45"/>
                    <a:pt x="13" y="58"/>
                    <a:pt x="29" y="58"/>
                  </a:cubicBezTo>
                  <a:cubicBezTo>
                    <a:pt x="46" y="58"/>
                    <a:pt x="59" y="45"/>
                    <a:pt x="59" y="29"/>
                  </a:cubicBezTo>
                  <a:cubicBezTo>
                    <a:pt x="59" y="13"/>
                    <a:pt x="46" y="0"/>
                    <a:pt x="29" y="0"/>
                  </a:cubicBezTo>
                  <a:close/>
                  <a:moveTo>
                    <a:pt x="47" y="25"/>
                  </a:moveTo>
                  <a:cubicBezTo>
                    <a:pt x="45" y="36"/>
                    <a:pt x="34" y="45"/>
                    <a:pt x="31" y="47"/>
                  </a:cubicBezTo>
                  <a:cubicBezTo>
                    <a:pt x="27" y="49"/>
                    <a:pt x="24" y="46"/>
                    <a:pt x="23" y="44"/>
                  </a:cubicBezTo>
                  <a:cubicBezTo>
                    <a:pt x="22" y="41"/>
                    <a:pt x="18" y="28"/>
                    <a:pt x="17" y="26"/>
                  </a:cubicBezTo>
                  <a:cubicBezTo>
                    <a:pt x="16" y="25"/>
                    <a:pt x="13" y="28"/>
                    <a:pt x="13" y="28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2" y="26"/>
                    <a:pt x="18" y="19"/>
                    <a:pt x="22" y="18"/>
                  </a:cubicBezTo>
                  <a:cubicBezTo>
                    <a:pt x="27" y="17"/>
                    <a:pt x="27" y="25"/>
                    <a:pt x="28" y="30"/>
                  </a:cubicBezTo>
                  <a:cubicBezTo>
                    <a:pt x="29" y="34"/>
                    <a:pt x="30" y="37"/>
                    <a:pt x="31" y="37"/>
                  </a:cubicBezTo>
                  <a:cubicBezTo>
                    <a:pt x="32" y="37"/>
                    <a:pt x="34" y="34"/>
                    <a:pt x="36" y="30"/>
                  </a:cubicBezTo>
                  <a:cubicBezTo>
                    <a:pt x="38" y="27"/>
                    <a:pt x="36" y="23"/>
                    <a:pt x="32" y="26"/>
                  </a:cubicBezTo>
                  <a:cubicBezTo>
                    <a:pt x="34" y="16"/>
                    <a:pt x="49" y="14"/>
                    <a:pt x="47" y="2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6" name="Freeform 155">
              <a:extLst>
                <a:ext uri="{FF2B5EF4-FFF2-40B4-BE49-F238E27FC236}">
                  <a16:creationId xmlns:a16="http://schemas.microsoft.com/office/drawing/2014/main" id="{1C223902-BF4F-491D-827E-4D8A5D9AB8E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064" y="2751"/>
              <a:ext cx="53" cy="59"/>
            </a:xfrm>
            <a:custGeom>
              <a:avLst/>
              <a:gdLst>
                <a:gd name="T0" fmla="*/ 34 w 43"/>
                <a:gd name="T1" fmla="*/ 14 h 48"/>
                <a:gd name="T2" fmla="*/ 36 w 43"/>
                <a:gd name="T3" fmla="*/ 12 h 48"/>
                <a:gd name="T4" fmla="*/ 39 w 43"/>
                <a:gd name="T5" fmla="*/ 7 h 48"/>
                <a:gd name="T6" fmla="*/ 38 w 43"/>
                <a:gd name="T7" fmla="*/ 1 h 48"/>
                <a:gd name="T8" fmla="*/ 34 w 43"/>
                <a:gd name="T9" fmla="*/ 0 h 48"/>
                <a:gd name="T10" fmla="*/ 27 w 43"/>
                <a:gd name="T11" fmla="*/ 3 h 48"/>
                <a:gd name="T12" fmla="*/ 21 w 43"/>
                <a:gd name="T13" fmla="*/ 13 h 48"/>
                <a:gd name="T14" fmla="*/ 16 w 43"/>
                <a:gd name="T15" fmla="*/ 3 h 48"/>
                <a:gd name="T16" fmla="*/ 10 w 43"/>
                <a:gd name="T17" fmla="*/ 1 h 48"/>
                <a:gd name="T18" fmla="*/ 6 w 43"/>
                <a:gd name="T19" fmla="*/ 2 h 48"/>
                <a:gd name="T20" fmla="*/ 7 w 43"/>
                <a:gd name="T21" fmla="*/ 12 h 48"/>
                <a:gd name="T22" fmla="*/ 10 w 43"/>
                <a:gd name="T23" fmla="*/ 14 h 48"/>
                <a:gd name="T24" fmla="*/ 0 w 43"/>
                <a:gd name="T25" fmla="*/ 14 h 48"/>
                <a:gd name="T26" fmla="*/ 0 w 43"/>
                <a:gd name="T27" fmla="*/ 27 h 48"/>
                <a:gd name="T28" fmla="*/ 3 w 43"/>
                <a:gd name="T29" fmla="*/ 27 h 48"/>
                <a:gd name="T30" fmla="*/ 3 w 43"/>
                <a:gd name="T31" fmla="*/ 48 h 48"/>
                <a:gd name="T32" fmla="*/ 40 w 43"/>
                <a:gd name="T33" fmla="*/ 48 h 48"/>
                <a:gd name="T34" fmla="*/ 40 w 43"/>
                <a:gd name="T35" fmla="*/ 27 h 48"/>
                <a:gd name="T36" fmla="*/ 43 w 43"/>
                <a:gd name="T37" fmla="*/ 27 h 48"/>
                <a:gd name="T38" fmla="*/ 43 w 43"/>
                <a:gd name="T39" fmla="*/ 14 h 48"/>
                <a:gd name="T40" fmla="*/ 34 w 43"/>
                <a:gd name="T41" fmla="*/ 14 h 48"/>
                <a:gd name="T42" fmla="*/ 29 w 43"/>
                <a:gd name="T43" fmla="*/ 5 h 48"/>
                <a:gd name="T44" fmla="*/ 34 w 43"/>
                <a:gd name="T45" fmla="*/ 3 h 48"/>
                <a:gd name="T46" fmla="*/ 35 w 43"/>
                <a:gd name="T47" fmla="*/ 4 h 48"/>
                <a:gd name="T48" fmla="*/ 34 w 43"/>
                <a:gd name="T49" fmla="*/ 10 h 48"/>
                <a:gd name="T50" fmla="*/ 27 w 43"/>
                <a:gd name="T51" fmla="*/ 14 h 48"/>
                <a:gd name="T52" fmla="*/ 24 w 43"/>
                <a:gd name="T53" fmla="*/ 14 h 48"/>
                <a:gd name="T54" fmla="*/ 29 w 43"/>
                <a:gd name="T55" fmla="*/ 5 h 48"/>
                <a:gd name="T56" fmla="*/ 8 w 43"/>
                <a:gd name="T57" fmla="*/ 7 h 48"/>
                <a:gd name="T58" fmla="*/ 9 w 43"/>
                <a:gd name="T59" fmla="*/ 5 h 48"/>
                <a:gd name="T60" fmla="*/ 10 w 43"/>
                <a:gd name="T61" fmla="*/ 4 h 48"/>
                <a:gd name="T62" fmla="*/ 10 w 43"/>
                <a:gd name="T63" fmla="*/ 4 h 48"/>
                <a:gd name="T64" fmla="*/ 13 w 43"/>
                <a:gd name="T65" fmla="*/ 6 h 48"/>
                <a:gd name="T66" fmla="*/ 17 w 43"/>
                <a:gd name="T67" fmla="*/ 13 h 48"/>
                <a:gd name="T68" fmla="*/ 17 w 43"/>
                <a:gd name="T69" fmla="*/ 13 h 48"/>
                <a:gd name="T70" fmla="*/ 17 w 43"/>
                <a:gd name="T71" fmla="*/ 13 h 48"/>
                <a:gd name="T72" fmla="*/ 9 w 43"/>
                <a:gd name="T73" fmla="*/ 9 h 48"/>
                <a:gd name="T74" fmla="*/ 8 w 43"/>
                <a:gd name="T75" fmla="*/ 7 h 48"/>
                <a:gd name="T76" fmla="*/ 18 w 43"/>
                <a:gd name="T77" fmla="*/ 45 h 48"/>
                <a:gd name="T78" fmla="*/ 6 w 43"/>
                <a:gd name="T79" fmla="*/ 45 h 48"/>
                <a:gd name="T80" fmla="*/ 6 w 43"/>
                <a:gd name="T81" fmla="*/ 25 h 48"/>
                <a:gd name="T82" fmla="*/ 18 w 43"/>
                <a:gd name="T83" fmla="*/ 25 h 48"/>
                <a:gd name="T84" fmla="*/ 18 w 43"/>
                <a:gd name="T85" fmla="*/ 45 h 48"/>
                <a:gd name="T86" fmla="*/ 18 w 43"/>
                <a:gd name="T87" fmla="*/ 24 h 48"/>
                <a:gd name="T88" fmla="*/ 3 w 43"/>
                <a:gd name="T89" fmla="*/ 24 h 48"/>
                <a:gd name="T90" fmla="*/ 3 w 43"/>
                <a:gd name="T91" fmla="*/ 17 h 48"/>
                <a:gd name="T92" fmla="*/ 18 w 43"/>
                <a:gd name="T93" fmla="*/ 17 h 48"/>
                <a:gd name="T94" fmla="*/ 18 w 43"/>
                <a:gd name="T95" fmla="*/ 24 h 48"/>
                <a:gd name="T96" fmla="*/ 37 w 43"/>
                <a:gd name="T97" fmla="*/ 45 h 48"/>
                <a:gd name="T98" fmla="*/ 25 w 43"/>
                <a:gd name="T99" fmla="*/ 45 h 48"/>
                <a:gd name="T100" fmla="*/ 25 w 43"/>
                <a:gd name="T101" fmla="*/ 25 h 48"/>
                <a:gd name="T102" fmla="*/ 37 w 43"/>
                <a:gd name="T103" fmla="*/ 25 h 48"/>
                <a:gd name="T104" fmla="*/ 37 w 43"/>
                <a:gd name="T105" fmla="*/ 45 h 48"/>
                <a:gd name="T106" fmla="*/ 40 w 43"/>
                <a:gd name="T107" fmla="*/ 24 h 48"/>
                <a:gd name="T108" fmla="*/ 25 w 43"/>
                <a:gd name="T109" fmla="*/ 24 h 48"/>
                <a:gd name="T110" fmla="*/ 25 w 43"/>
                <a:gd name="T111" fmla="*/ 17 h 48"/>
                <a:gd name="T112" fmla="*/ 40 w 43"/>
                <a:gd name="T113" fmla="*/ 17 h 48"/>
                <a:gd name="T114" fmla="*/ 40 w 43"/>
                <a:gd name="T115" fmla="*/ 2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43" h="48">
                  <a:moveTo>
                    <a:pt x="34" y="14"/>
                  </a:moveTo>
                  <a:cubicBezTo>
                    <a:pt x="35" y="14"/>
                    <a:pt x="36" y="13"/>
                    <a:pt x="36" y="12"/>
                  </a:cubicBezTo>
                  <a:cubicBezTo>
                    <a:pt x="38" y="11"/>
                    <a:pt x="39" y="9"/>
                    <a:pt x="39" y="7"/>
                  </a:cubicBezTo>
                  <a:cubicBezTo>
                    <a:pt x="40" y="5"/>
                    <a:pt x="39" y="3"/>
                    <a:pt x="38" y="1"/>
                  </a:cubicBezTo>
                  <a:cubicBezTo>
                    <a:pt x="37" y="0"/>
                    <a:pt x="35" y="0"/>
                    <a:pt x="34" y="0"/>
                  </a:cubicBezTo>
                  <a:cubicBezTo>
                    <a:pt x="31" y="0"/>
                    <a:pt x="29" y="1"/>
                    <a:pt x="27" y="3"/>
                  </a:cubicBezTo>
                  <a:cubicBezTo>
                    <a:pt x="24" y="6"/>
                    <a:pt x="22" y="10"/>
                    <a:pt x="21" y="13"/>
                  </a:cubicBezTo>
                  <a:cubicBezTo>
                    <a:pt x="20" y="10"/>
                    <a:pt x="19" y="6"/>
                    <a:pt x="16" y="3"/>
                  </a:cubicBezTo>
                  <a:cubicBezTo>
                    <a:pt x="14" y="2"/>
                    <a:pt x="12" y="1"/>
                    <a:pt x="10" y="1"/>
                  </a:cubicBezTo>
                  <a:cubicBezTo>
                    <a:pt x="9" y="1"/>
                    <a:pt x="7" y="1"/>
                    <a:pt x="6" y="2"/>
                  </a:cubicBezTo>
                  <a:cubicBezTo>
                    <a:pt x="4" y="5"/>
                    <a:pt x="4" y="9"/>
                    <a:pt x="7" y="12"/>
                  </a:cubicBezTo>
                  <a:cubicBezTo>
                    <a:pt x="8" y="13"/>
                    <a:pt x="9" y="14"/>
                    <a:pt x="10" y="14"/>
                  </a:cubicBezTo>
                  <a:cubicBezTo>
                    <a:pt x="0" y="14"/>
                    <a:pt x="0" y="14"/>
                    <a:pt x="0" y="14"/>
                  </a:cubicBezTo>
                  <a:cubicBezTo>
                    <a:pt x="0" y="27"/>
                    <a:pt x="0" y="27"/>
                    <a:pt x="0" y="27"/>
                  </a:cubicBezTo>
                  <a:cubicBezTo>
                    <a:pt x="3" y="27"/>
                    <a:pt x="3" y="27"/>
                    <a:pt x="3" y="27"/>
                  </a:cubicBezTo>
                  <a:cubicBezTo>
                    <a:pt x="3" y="48"/>
                    <a:pt x="3" y="48"/>
                    <a:pt x="3" y="48"/>
                  </a:cubicBezTo>
                  <a:cubicBezTo>
                    <a:pt x="40" y="48"/>
                    <a:pt x="40" y="48"/>
                    <a:pt x="40" y="48"/>
                  </a:cubicBezTo>
                  <a:cubicBezTo>
                    <a:pt x="40" y="27"/>
                    <a:pt x="40" y="27"/>
                    <a:pt x="40" y="27"/>
                  </a:cubicBezTo>
                  <a:cubicBezTo>
                    <a:pt x="43" y="27"/>
                    <a:pt x="43" y="27"/>
                    <a:pt x="43" y="27"/>
                  </a:cubicBezTo>
                  <a:cubicBezTo>
                    <a:pt x="43" y="14"/>
                    <a:pt x="43" y="14"/>
                    <a:pt x="43" y="14"/>
                  </a:cubicBezTo>
                  <a:lnTo>
                    <a:pt x="34" y="14"/>
                  </a:lnTo>
                  <a:close/>
                  <a:moveTo>
                    <a:pt x="29" y="5"/>
                  </a:moveTo>
                  <a:cubicBezTo>
                    <a:pt x="31" y="4"/>
                    <a:pt x="32" y="3"/>
                    <a:pt x="34" y="3"/>
                  </a:cubicBezTo>
                  <a:cubicBezTo>
                    <a:pt x="34" y="3"/>
                    <a:pt x="35" y="3"/>
                    <a:pt x="35" y="4"/>
                  </a:cubicBezTo>
                  <a:cubicBezTo>
                    <a:pt x="37" y="5"/>
                    <a:pt x="36" y="8"/>
                    <a:pt x="34" y="10"/>
                  </a:cubicBezTo>
                  <a:cubicBezTo>
                    <a:pt x="32" y="12"/>
                    <a:pt x="29" y="13"/>
                    <a:pt x="27" y="14"/>
                  </a:cubicBezTo>
                  <a:cubicBezTo>
                    <a:pt x="24" y="14"/>
                    <a:pt x="24" y="14"/>
                    <a:pt x="24" y="14"/>
                  </a:cubicBezTo>
                  <a:cubicBezTo>
                    <a:pt x="25" y="12"/>
                    <a:pt x="27" y="8"/>
                    <a:pt x="29" y="5"/>
                  </a:cubicBezTo>
                  <a:close/>
                  <a:moveTo>
                    <a:pt x="8" y="7"/>
                  </a:moveTo>
                  <a:cubicBezTo>
                    <a:pt x="8" y="6"/>
                    <a:pt x="8" y="5"/>
                    <a:pt x="9" y="5"/>
                  </a:cubicBezTo>
                  <a:cubicBezTo>
                    <a:pt x="9" y="4"/>
                    <a:pt x="10" y="4"/>
                    <a:pt x="10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1" y="4"/>
                    <a:pt x="12" y="5"/>
                    <a:pt x="13" y="6"/>
                  </a:cubicBezTo>
                  <a:cubicBezTo>
                    <a:pt x="15" y="7"/>
                    <a:pt x="16" y="10"/>
                    <a:pt x="17" y="13"/>
                  </a:cubicBezTo>
                  <a:cubicBezTo>
                    <a:pt x="17" y="13"/>
                    <a:pt x="17" y="13"/>
                    <a:pt x="17" y="13"/>
                  </a:cubicBezTo>
                  <a:cubicBezTo>
                    <a:pt x="17" y="13"/>
                    <a:pt x="17" y="13"/>
                    <a:pt x="17" y="13"/>
                  </a:cubicBezTo>
                  <a:cubicBezTo>
                    <a:pt x="14" y="12"/>
                    <a:pt x="11" y="11"/>
                    <a:pt x="9" y="9"/>
                  </a:cubicBezTo>
                  <a:cubicBezTo>
                    <a:pt x="9" y="9"/>
                    <a:pt x="8" y="8"/>
                    <a:pt x="8" y="7"/>
                  </a:cubicBezTo>
                  <a:close/>
                  <a:moveTo>
                    <a:pt x="18" y="45"/>
                  </a:moveTo>
                  <a:cubicBezTo>
                    <a:pt x="6" y="45"/>
                    <a:pt x="6" y="45"/>
                    <a:pt x="6" y="45"/>
                  </a:cubicBezTo>
                  <a:cubicBezTo>
                    <a:pt x="6" y="25"/>
                    <a:pt x="6" y="25"/>
                    <a:pt x="6" y="25"/>
                  </a:cubicBezTo>
                  <a:cubicBezTo>
                    <a:pt x="18" y="25"/>
                    <a:pt x="18" y="25"/>
                    <a:pt x="18" y="25"/>
                  </a:cubicBezTo>
                  <a:lnTo>
                    <a:pt x="18" y="45"/>
                  </a:lnTo>
                  <a:close/>
                  <a:moveTo>
                    <a:pt x="18" y="24"/>
                  </a:moveTo>
                  <a:cubicBezTo>
                    <a:pt x="3" y="24"/>
                    <a:pt x="3" y="24"/>
                    <a:pt x="3" y="24"/>
                  </a:cubicBezTo>
                  <a:cubicBezTo>
                    <a:pt x="3" y="17"/>
                    <a:pt x="3" y="17"/>
                    <a:pt x="3" y="17"/>
                  </a:cubicBezTo>
                  <a:cubicBezTo>
                    <a:pt x="18" y="17"/>
                    <a:pt x="18" y="17"/>
                    <a:pt x="18" y="17"/>
                  </a:cubicBezTo>
                  <a:lnTo>
                    <a:pt x="18" y="24"/>
                  </a:lnTo>
                  <a:close/>
                  <a:moveTo>
                    <a:pt x="37" y="45"/>
                  </a:moveTo>
                  <a:cubicBezTo>
                    <a:pt x="25" y="45"/>
                    <a:pt x="25" y="45"/>
                    <a:pt x="25" y="45"/>
                  </a:cubicBezTo>
                  <a:cubicBezTo>
                    <a:pt x="25" y="25"/>
                    <a:pt x="25" y="25"/>
                    <a:pt x="25" y="25"/>
                  </a:cubicBezTo>
                  <a:cubicBezTo>
                    <a:pt x="37" y="25"/>
                    <a:pt x="37" y="25"/>
                    <a:pt x="37" y="25"/>
                  </a:cubicBezTo>
                  <a:lnTo>
                    <a:pt x="37" y="45"/>
                  </a:lnTo>
                  <a:close/>
                  <a:moveTo>
                    <a:pt x="40" y="24"/>
                  </a:moveTo>
                  <a:cubicBezTo>
                    <a:pt x="25" y="24"/>
                    <a:pt x="25" y="24"/>
                    <a:pt x="25" y="24"/>
                  </a:cubicBezTo>
                  <a:cubicBezTo>
                    <a:pt x="25" y="17"/>
                    <a:pt x="25" y="17"/>
                    <a:pt x="25" y="17"/>
                  </a:cubicBezTo>
                  <a:cubicBezTo>
                    <a:pt x="40" y="17"/>
                    <a:pt x="40" y="17"/>
                    <a:pt x="40" y="17"/>
                  </a:cubicBezTo>
                  <a:lnTo>
                    <a:pt x="40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7" name="Freeform 156">
              <a:extLst>
                <a:ext uri="{FF2B5EF4-FFF2-40B4-BE49-F238E27FC236}">
                  <a16:creationId xmlns:a16="http://schemas.microsoft.com/office/drawing/2014/main" id="{2110A54C-0024-458F-8D5A-0C9BE0CDEA8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88" y="2920"/>
              <a:ext cx="146" cy="131"/>
            </a:xfrm>
            <a:custGeom>
              <a:avLst/>
              <a:gdLst>
                <a:gd name="T0" fmla="*/ 50 w 119"/>
                <a:gd name="T1" fmla="*/ 0 h 106"/>
                <a:gd name="T2" fmla="*/ 50 w 119"/>
                <a:gd name="T3" fmla="*/ 0 h 106"/>
                <a:gd name="T4" fmla="*/ 99 w 119"/>
                <a:gd name="T5" fmla="*/ 40 h 106"/>
                <a:gd name="T6" fmla="*/ 50 w 119"/>
                <a:gd name="T7" fmla="*/ 80 h 106"/>
                <a:gd name="T8" fmla="*/ 42 w 119"/>
                <a:gd name="T9" fmla="*/ 80 h 106"/>
                <a:gd name="T10" fmla="*/ 7 w 119"/>
                <a:gd name="T11" fmla="*/ 93 h 106"/>
                <a:gd name="T12" fmla="*/ 7 w 119"/>
                <a:gd name="T13" fmla="*/ 90 h 106"/>
                <a:gd name="T14" fmla="*/ 19 w 119"/>
                <a:gd name="T15" fmla="*/ 74 h 106"/>
                <a:gd name="T16" fmla="*/ 18 w 119"/>
                <a:gd name="T17" fmla="*/ 71 h 106"/>
                <a:gd name="T18" fmla="*/ 0 w 119"/>
                <a:gd name="T19" fmla="*/ 40 h 106"/>
                <a:gd name="T20" fmla="*/ 50 w 119"/>
                <a:gd name="T21" fmla="*/ 0 h 106"/>
                <a:gd name="T22" fmla="*/ 103 w 119"/>
                <a:gd name="T23" fmla="*/ 90 h 106"/>
                <a:gd name="T24" fmla="*/ 113 w 119"/>
                <a:gd name="T25" fmla="*/ 104 h 106"/>
                <a:gd name="T26" fmla="*/ 113 w 119"/>
                <a:gd name="T27" fmla="*/ 106 h 106"/>
                <a:gd name="T28" fmla="*/ 83 w 119"/>
                <a:gd name="T29" fmla="*/ 95 h 106"/>
                <a:gd name="T30" fmla="*/ 76 w 119"/>
                <a:gd name="T31" fmla="*/ 95 h 106"/>
                <a:gd name="T32" fmla="*/ 50 w 119"/>
                <a:gd name="T33" fmla="*/ 88 h 106"/>
                <a:gd name="T34" fmla="*/ 90 w 119"/>
                <a:gd name="T35" fmla="*/ 75 h 106"/>
                <a:gd name="T36" fmla="*/ 103 w 119"/>
                <a:gd name="T37" fmla="*/ 59 h 106"/>
                <a:gd name="T38" fmla="*/ 107 w 119"/>
                <a:gd name="T39" fmla="*/ 40 h 106"/>
                <a:gd name="T40" fmla="*/ 107 w 119"/>
                <a:gd name="T41" fmla="*/ 37 h 106"/>
                <a:gd name="T42" fmla="*/ 119 w 119"/>
                <a:gd name="T43" fmla="*/ 61 h 106"/>
                <a:gd name="T44" fmla="*/ 103 w 119"/>
                <a:gd name="T45" fmla="*/ 88 h 106"/>
                <a:gd name="T46" fmla="*/ 103 w 119"/>
                <a:gd name="T47" fmla="*/ 90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119" h="106">
                  <a:moveTo>
                    <a:pt x="50" y="0"/>
                  </a:moveTo>
                  <a:cubicBezTo>
                    <a:pt x="50" y="0"/>
                    <a:pt x="50" y="0"/>
                    <a:pt x="50" y="0"/>
                  </a:cubicBezTo>
                  <a:cubicBezTo>
                    <a:pt x="77" y="0"/>
                    <a:pt x="99" y="18"/>
                    <a:pt x="99" y="40"/>
                  </a:cubicBezTo>
                  <a:cubicBezTo>
                    <a:pt x="99" y="62"/>
                    <a:pt x="77" y="80"/>
                    <a:pt x="50" y="80"/>
                  </a:cubicBezTo>
                  <a:cubicBezTo>
                    <a:pt x="47" y="80"/>
                    <a:pt x="44" y="80"/>
                    <a:pt x="42" y="80"/>
                  </a:cubicBezTo>
                  <a:cubicBezTo>
                    <a:pt x="31" y="91"/>
                    <a:pt x="19" y="92"/>
                    <a:pt x="7" y="93"/>
                  </a:cubicBezTo>
                  <a:cubicBezTo>
                    <a:pt x="7" y="90"/>
                    <a:pt x="7" y="90"/>
                    <a:pt x="7" y="90"/>
                  </a:cubicBezTo>
                  <a:cubicBezTo>
                    <a:pt x="13" y="87"/>
                    <a:pt x="19" y="81"/>
                    <a:pt x="19" y="74"/>
                  </a:cubicBezTo>
                  <a:cubicBezTo>
                    <a:pt x="19" y="73"/>
                    <a:pt x="19" y="72"/>
                    <a:pt x="18" y="71"/>
                  </a:cubicBezTo>
                  <a:cubicBezTo>
                    <a:pt x="7" y="64"/>
                    <a:pt x="0" y="53"/>
                    <a:pt x="0" y="40"/>
                  </a:cubicBezTo>
                  <a:cubicBezTo>
                    <a:pt x="0" y="18"/>
                    <a:pt x="22" y="0"/>
                    <a:pt x="50" y="0"/>
                  </a:cubicBezTo>
                  <a:close/>
                  <a:moveTo>
                    <a:pt x="103" y="90"/>
                  </a:moveTo>
                  <a:cubicBezTo>
                    <a:pt x="103" y="96"/>
                    <a:pt x="107" y="101"/>
                    <a:pt x="113" y="104"/>
                  </a:cubicBezTo>
                  <a:cubicBezTo>
                    <a:pt x="113" y="106"/>
                    <a:pt x="113" y="106"/>
                    <a:pt x="113" y="106"/>
                  </a:cubicBezTo>
                  <a:cubicBezTo>
                    <a:pt x="102" y="106"/>
                    <a:pt x="92" y="104"/>
                    <a:pt x="83" y="95"/>
                  </a:cubicBezTo>
                  <a:cubicBezTo>
                    <a:pt x="81" y="95"/>
                    <a:pt x="79" y="95"/>
                    <a:pt x="76" y="95"/>
                  </a:cubicBezTo>
                  <a:cubicBezTo>
                    <a:pt x="66" y="95"/>
                    <a:pt x="57" y="93"/>
                    <a:pt x="50" y="88"/>
                  </a:cubicBezTo>
                  <a:cubicBezTo>
                    <a:pt x="65" y="88"/>
                    <a:pt x="79" y="83"/>
                    <a:pt x="90" y="75"/>
                  </a:cubicBezTo>
                  <a:cubicBezTo>
                    <a:pt x="95" y="70"/>
                    <a:pt x="100" y="65"/>
                    <a:pt x="103" y="59"/>
                  </a:cubicBezTo>
                  <a:cubicBezTo>
                    <a:pt x="106" y="53"/>
                    <a:pt x="107" y="47"/>
                    <a:pt x="107" y="40"/>
                  </a:cubicBezTo>
                  <a:cubicBezTo>
                    <a:pt x="107" y="39"/>
                    <a:pt x="107" y="38"/>
                    <a:pt x="107" y="37"/>
                  </a:cubicBezTo>
                  <a:cubicBezTo>
                    <a:pt x="115" y="43"/>
                    <a:pt x="119" y="52"/>
                    <a:pt x="119" y="61"/>
                  </a:cubicBezTo>
                  <a:cubicBezTo>
                    <a:pt x="119" y="72"/>
                    <a:pt x="113" y="81"/>
                    <a:pt x="103" y="88"/>
                  </a:cubicBezTo>
                  <a:cubicBezTo>
                    <a:pt x="103" y="89"/>
                    <a:pt x="103" y="89"/>
                    <a:pt x="103" y="9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8" name="Freeform 157">
              <a:extLst>
                <a:ext uri="{FF2B5EF4-FFF2-40B4-BE49-F238E27FC236}">
                  <a16:creationId xmlns:a16="http://schemas.microsoft.com/office/drawing/2014/main" id="{4880A7DF-925B-4582-906C-1D6ADD4B20D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02" y="2731"/>
              <a:ext cx="86" cy="86"/>
            </a:xfrm>
            <a:custGeom>
              <a:avLst/>
              <a:gdLst>
                <a:gd name="T0" fmla="*/ 35 w 70"/>
                <a:gd name="T1" fmla="*/ 0 h 70"/>
                <a:gd name="T2" fmla="*/ 0 w 70"/>
                <a:gd name="T3" fmla="*/ 35 h 70"/>
                <a:gd name="T4" fmla="*/ 35 w 70"/>
                <a:gd name="T5" fmla="*/ 70 h 70"/>
                <a:gd name="T6" fmla="*/ 70 w 70"/>
                <a:gd name="T7" fmla="*/ 35 h 70"/>
                <a:gd name="T8" fmla="*/ 35 w 70"/>
                <a:gd name="T9" fmla="*/ 0 h 70"/>
                <a:gd name="T10" fmla="*/ 29 w 70"/>
                <a:gd name="T11" fmla="*/ 56 h 70"/>
                <a:gd name="T12" fmla="*/ 14 w 70"/>
                <a:gd name="T13" fmla="*/ 38 h 70"/>
                <a:gd name="T14" fmla="*/ 21 w 70"/>
                <a:gd name="T15" fmla="*/ 31 h 70"/>
                <a:gd name="T16" fmla="*/ 29 w 70"/>
                <a:gd name="T17" fmla="*/ 41 h 70"/>
                <a:gd name="T18" fmla="*/ 54 w 70"/>
                <a:gd name="T19" fmla="*/ 21 h 70"/>
                <a:gd name="T20" fmla="*/ 57 w 70"/>
                <a:gd name="T21" fmla="*/ 24 h 70"/>
                <a:gd name="T22" fmla="*/ 29 w 70"/>
                <a:gd name="T23" fmla="*/ 56 h 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70" h="70">
                  <a:moveTo>
                    <a:pt x="35" y="0"/>
                  </a:moveTo>
                  <a:cubicBezTo>
                    <a:pt x="16" y="0"/>
                    <a:pt x="0" y="16"/>
                    <a:pt x="0" y="35"/>
                  </a:cubicBezTo>
                  <a:cubicBezTo>
                    <a:pt x="0" y="54"/>
                    <a:pt x="16" y="70"/>
                    <a:pt x="35" y="70"/>
                  </a:cubicBezTo>
                  <a:cubicBezTo>
                    <a:pt x="54" y="70"/>
                    <a:pt x="70" y="54"/>
                    <a:pt x="70" y="35"/>
                  </a:cubicBezTo>
                  <a:cubicBezTo>
                    <a:pt x="70" y="16"/>
                    <a:pt x="54" y="0"/>
                    <a:pt x="35" y="0"/>
                  </a:cubicBezTo>
                  <a:close/>
                  <a:moveTo>
                    <a:pt x="29" y="56"/>
                  </a:moveTo>
                  <a:cubicBezTo>
                    <a:pt x="14" y="38"/>
                    <a:pt x="14" y="38"/>
                    <a:pt x="14" y="38"/>
                  </a:cubicBezTo>
                  <a:cubicBezTo>
                    <a:pt x="21" y="31"/>
                    <a:pt x="21" y="31"/>
                    <a:pt x="21" y="31"/>
                  </a:cubicBezTo>
                  <a:cubicBezTo>
                    <a:pt x="29" y="41"/>
                    <a:pt x="29" y="41"/>
                    <a:pt x="29" y="41"/>
                  </a:cubicBezTo>
                  <a:cubicBezTo>
                    <a:pt x="54" y="21"/>
                    <a:pt x="54" y="21"/>
                    <a:pt x="54" y="21"/>
                  </a:cubicBezTo>
                  <a:cubicBezTo>
                    <a:pt x="57" y="24"/>
                    <a:pt x="57" y="24"/>
                    <a:pt x="57" y="24"/>
                  </a:cubicBezTo>
                  <a:lnTo>
                    <a:pt x="29" y="5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9" name="Freeform 158">
              <a:extLst>
                <a:ext uri="{FF2B5EF4-FFF2-40B4-BE49-F238E27FC236}">
                  <a16:creationId xmlns:a16="http://schemas.microsoft.com/office/drawing/2014/main" id="{926867DA-39D6-4079-B5FD-9C517A19A0C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86" y="2874"/>
              <a:ext cx="105" cy="120"/>
            </a:xfrm>
            <a:custGeom>
              <a:avLst/>
              <a:gdLst>
                <a:gd name="T0" fmla="*/ 55 w 86"/>
                <a:gd name="T1" fmla="*/ 14 h 98"/>
                <a:gd name="T2" fmla="*/ 55 w 86"/>
                <a:gd name="T3" fmla="*/ 27 h 98"/>
                <a:gd name="T4" fmla="*/ 65 w 86"/>
                <a:gd name="T5" fmla="*/ 33 h 98"/>
                <a:gd name="T6" fmla="*/ 74 w 86"/>
                <a:gd name="T7" fmla="*/ 55 h 98"/>
                <a:gd name="T8" fmla="*/ 65 w 86"/>
                <a:gd name="T9" fmla="*/ 76 h 98"/>
                <a:gd name="T10" fmla="*/ 43 w 86"/>
                <a:gd name="T11" fmla="*/ 85 h 98"/>
                <a:gd name="T12" fmla="*/ 22 w 86"/>
                <a:gd name="T13" fmla="*/ 76 h 98"/>
                <a:gd name="T14" fmla="*/ 13 w 86"/>
                <a:gd name="T15" fmla="*/ 55 h 98"/>
                <a:gd name="T16" fmla="*/ 22 w 86"/>
                <a:gd name="T17" fmla="*/ 33 h 98"/>
                <a:gd name="T18" fmla="*/ 31 w 86"/>
                <a:gd name="T19" fmla="*/ 27 h 98"/>
                <a:gd name="T20" fmla="*/ 31 w 86"/>
                <a:gd name="T21" fmla="*/ 14 h 98"/>
                <a:gd name="T22" fmla="*/ 0 w 86"/>
                <a:gd name="T23" fmla="*/ 55 h 98"/>
                <a:gd name="T24" fmla="*/ 43 w 86"/>
                <a:gd name="T25" fmla="*/ 98 h 98"/>
                <a:gd name="T26" fmla="*/ 86 w 86"/>
                <a:gd name="T27" fmla="*/ 55 h 98"/>
                <a:gd name="T28" fmla="*/ 55 w 86"/>
                <a:gd name="T29" fmla="*/ 14 h 98"/>
                <a:gd name="T30" fmla="*/ 37 w 86"/>
                <a:gd name="T31" fmla="*/ 0 h 98"/>
                <a:gd name="T32" fmla="*/ 49 w 86"/>
                <a:gd name="T33" fmla="*/ 0 h 98"/>
                <a:gd name="T34" fmla="*/ 49 w 86"/>
                <a:gd name="T35" fmla="*/ 49 h 98"/>
                <a:gd name="T36" fmla="*/ 37 w 86"/>
                <a:gd name="T37" fmla="*/ 49 h 98"/>
                <a:gd name="T38" fmla="*/ 37 w 86"/>
                <a:gd name="T39" fmla="*/ 0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86" h="98">
                  <a:moveTo>
                    <a:pt x="55" y="14"/>
                  </a:moveTo>
                  <a:cubicBezTo>
                    <a:pt x="55" y="27"/>
                    <a:pt x="55" y="27"/>
                    <a:pt x="55" y="27"/>
                  </a:cubicBezTo>
                  <a:cubicBezTo>
                    <a:pt x="59" y="28"/>
                    <a:pt x="62" y="30"/>
                    <a:pt x="65" y="33"/>
                  </a:cubicBezTo>
                  <a:cubicBezTo>
                    <a:pt x="71" y="39"/>
                    <a:pt x="74" y="47"/>
                    <a:pt x="74" y="55"/>
                  </a:cubicBezTo>
                  <a:cubicBezTo>
                    <a:pt x="74" y="63"/>
                    <a:pt x="71" y="71"/>
                    <a:pt x="65" y="76"/>
                  </a:cubicBezTo>
                  <a:cubicBezTo>
                    <a:pt x="59" y="82"/>
                    <a:pt x="51" y="85"/>
                    <a:pt x="43" y="85"/>
                  </a:cubicBezTo>
                  <a:cubicBezTo>
                    <a:pt x="35" y="85"/>
                    <a:pt x="27" y="82"/>
                    <a:pt x="22" y="76"/>
                  </a:cubicBezTo>
                  <a:cubicBezTo>
                    <a:pt x="16" y="71"/>
                    <a:pt x="13" y="63"/>
                    <a:pt x="13" y="55"/>
                  </a:cubicBezTo>
                  <a:cubicBezTo>
                    <a:pt x="13" y="47"/>
                    <a:pt x="16" y="39"/>
                    <a:pt x="22" y="33"/>
                  </a:cubicBezTo>
                  <a:cubicBezTo>
                    <a:pt x="24" y="30"/>
                    <a:pt x="27" y="28"/>
                    <a:pt x="31" y="27"/>
                  </a:cubicBezTo>
                  <a:cubicBezTo>
                    <a:pt x="31" y="14"/>
                    <a:pt x="31" y="14"/>
                    <a:pt x="31" y="14"/>
                  </a:cubicBezTo>
                  <a:cubicBezTo>
                    <a:pt x="13" y="19"/>
                    <a:pt x="0" y="35"/>
                    <a:pt x="0" y="55"/>
                  </a:cubicBezTo>
                  <a:cubicBezTo>
                    <a:pt x="0" y="78"/>
                    <a:pt x="20" y="98"/>
                    <a:pt x="43" y="98"/>
                  </a:cubicBezTo>
                  <a:cubicBezTo>
                    <a:pt x="67" y="98"/>
                    <a:pt x="86" y="78"/>
                    <a:pt x="86" y="55"/>
                  </a:cubicBezTo>
                  <a:cubicBezTo>
                    <a:pt x="86" y="35"/>
                    <a:pt x="73" y="19"/>
                    <a:pt x="55" y="14"/>
                  </a:cubicBezTo>
                  <a:close/>
                  <a:moveTo>
                    <a:pt x="37" y="0"/>
                  </a:moveTo>
                  <a:cubicBezTo>
                    <a:pt x="49" y="0"/>
                    <a:pt x="49" y="0"/>
                    <a:pt x="49" y="0"/>
                  </a:cubicBezTo>
                  <a:cubicBezTo>
                    <a:pt x="49" y="49"/>
                    <a:pt x="49" y="49"/>
                    <a:pt x="49" y="49"/>
                  </a:cubicBezTo>
                  <a:cubicBezTo>
                    <a:pt x="37" y="49"/>
                    <a:pt x="37" y="49"/>
                    <a:pt x="37" y="49"/>
                  </a:cubicBezTo>
                  <a:lnTo>
                    <a:pt x="37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0" name="Freeform 159">
              <a:extLst>
                <a:ext uri="{FF2B5EF4-FFF2-40B4-BE49-F238E27FC236}">
                  <a16:creationId xmlns:a16="http://schemas.microsoft.com/office/drawing/2014/main" id="{9F85BC48-C6F0-4210-A1D3-D904F1B1AF7B}"/>
                </a:ext>
              </a:extLst>
            </p:cNvPr>
            <p:cNvSpPr>
              <a:spLocks/>
            </p:cNvSpPr>
            <p:nvPr/>
          </p:nvSpPr>
          <p:spPr bwMode="auto">
            <a:xfrm>
              <a:off x="3354" y="2998"/>
              <a:ext cx="143" cy="118"/>
            </a:xfrm>
            <a:custGeom>
              <a:avLst/>
              <a:gdLst>
                <a:gd name="T0" fmla="*/ 57 w 116"/>
                <a:gd name="T1" fmla="*/ 1 h 96"/>
                <a:gd name="T2" fmla="*/ 48 w 116"/>
                <a:gd name="T3" fmla="*/ 8 h 96"/>
                <a:gd name="T4" fmla="*/ 55 w 116"/>
                <a:gd name="T5" fmla="*/ 18 h 96"/>
                <a:gd name="T6" fmla="*/ 85 w 116"/>
                <a:gd name="T7" fmla="*/ 22 h 96"/>
                <a:gd name="T8" fmla="*/ 5 w 116"/>
                <a:gd name="T9" fmla="*/ 81 h 96"/>
                <a:gd name="T10" fmla="*/ 3 w 116"/>
                <a:gd name="T11" fmla="*/ 93 h 96"/>
                <a:gd name="T12" fmla="*/ 8 w 116"/>
                <a:gd name="T13" fmla="*/ 96 h 96"/>
                <a:gd name="T14" fmla="*/ 15 w 116"/>
                <a:gd name="T15" fmla="*/ 95 h 96"/>
                <a:gd name="T16" fmla="*/ 95 w 116"/>
                <a:gd name="T17" fmla="*/ 36 h 96"/>
                <a:gd name="T18" fmla="*/ 90 w 116"/>
                <a:gd name="T19" fmla="*/ 66 h 96"/>
                <a:gd name="T20" fmla="*/ 97 w 116"/>
                <a:gd name="T21" fmla="*/ 76 h 96"/>
                <a:gd name="T22" fmla="*/ 107 w 116"/>
                <a:gd name="T23" fmla="*/ 69 h 96"/>
                <a:gd name="T24" fmla="*/ 116 w 116"/>
                <a:gd name="T25" fmla="*/ 10 h 96"/>
                <a:gd name="T26" fmla="*/ 57 w 116"/>
                <a:gd name="T27" fmla="*/ 1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16" h="96">
                  <a:moveTo>
                    <a:pt x="57" y="1"/>
                  </a:moveTo>
                  <a:cubicBezTo>
                    <a:pt x="53" y="0"/>
                    <a:pt x="48" y="3"/>
                    <a:pt x="48" y="8"/>
                  </a:cubicBezTo>
                  <a:cubicBezTo>
                    <a:pt x="47" y="12"/>
                    <a:pt x="50" y="17"/>
                    <a:pt x="55" y="18"/>
                  </a:cubicBezTo>
                  <a:cubicBezTo>
                    <a:pt x="85" y="22"/>
                    <a:pt x="85" y="22"/>
                    <a:pt x="85" y="22"/>
                  </a:cubicBezTo>
                  <a:cubicBezTo>
                    <a:pt x="5" y="81"/>
                    <a:pt x="5" y="81"/>
                    <a:pt x="5" y="81"/>
                  </a:cubicBezTo>
                  <a:cubicBezTo>
                    <a:pt x="1" y="84"/>
                    <a:pt x="0" y="89"/>
                    <a:pt x="3" y="93"/>
                  </a:cubicBezTo>
                  <a:cubicBezTo>
                    <a:pt x="4" y="95"/>
                    <a:pt x="6" y="96"/>
                    <a:pt x="8" y="96"/>
                  </a:cubicBezTo>
                  <a:cubicBezTo>
                    <a:pt x="10" y="96"/>
                    <a:pt x="13" y="96"/>
                    <a:pt x="15" y="95"/>
                  </a:cubicBezTo>
                  <a:cubicBezTo>
                    <a:pt x="95" y="36"/>
                    <a:pt x="95" y="36"/>
                    <a:pt x="95" y="36"/>
                  </a:cubicBezTo>
                  <a:cubicBezTo>
                    <a:pt x="90" y="66"/>
                    <a:pt x="90" y="66"/>
                    <a:pt x="90" y="66"/>
                  </a:cubicBezTo>
                  <a:cubicBezTo>
                    <a:pt x="90" y="71"/>
                    <a:pt x="93" y="75"/>
                    <a:pt x="97" y="76"/>
                  </a:cubicBezTo>
                  <a:cubicBezTo>
                    <a:pt x="102" y="76"/>
                    <a:pt x="106" y="73"/>
                    <a:pt x="107" y="69"/>
                  </a:cubicBezTo>
                  <a:cubicBezTo>
                    <a:pt x="116" y="10"/>
                    <a:pt x="116" y="10"/>
                    <a:pt x="116" y="10"/>
                  </a:cubicBezTo>
                  <a:lnTo>
                    <a:pt x="57" y="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1" name="Freeform 160">
              <a:extLst>
                <a:ext uri="{FF2B5EF4-FFF2-40B4-BE49-F238E27FC236}">
                  <a16:creationId xmlns:a16="http://schemas.microsoft.com/office/drawing/2014/main" id="{8F65B313-83F7-4F7D-A1D8-808F8C279BD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72" y="2822"/>
              <a:ext cx="123" cy="130"/>
            </a:xfrm>
            <a:custGeom>
              <a:avLst/>
              <a:gdLst>
                <a:gd name="T0" fmla="*/ 90 w 100"/>
                <a:gd name="T1" fmla="*/ 0 h 106"/>
                <a:gd name="T2" fmla="*/ 10 w 100"/>
                <a:gd name="T3" fmla="*/ 0 h 106"/>
                <a:gd name="T4" fmla="*/ 0 w 100"/>
                <a:gd name="T5" fmla="*/ 10 h 106"/>
                <a:gd name="T6" fmla="*/ 0 w 100"/>
                <a:gd name="T7" fmla="*/ 96 h 106"/>
                <a:gd name="T8" fmla="*/ 10 w 100"/>
                <a:gd name="T9" fmla="*/ 106 h 106"/>
                <a:gd name="T10" fmla="*/ 90 w 100"/>
                <a:gd name="T11" fmla="*/ 106 h 106"/>
                <a:gd name="T12" fmla="*/ 100 w 100"/>
                <a:gd name="T13" fmla="*/ 96 h 106"/>
                <a:gd name="T14" fmla="*/ 100 w 100"/>
                <a:gd name="T15" fmla="*/ 10 h 106"/>
                <a:gd name="T16" fmla="*/ 90 w 100"/>
                <a:gd name="T17" fmla="*/ 0 h 106"/>
                <a:gd name="T18" fmla="*/ 86 w 100"/>
                <a:gd name="T19" fmla="*/ 93 h 106"/>
                <a:gd name="T20" fmla="*/ 13 w 100"/>
                <a:gd name="T21" fmla="*/ 93 h 106"/>
                <a:gd name="T22" fmla="*/ 13 w 100"/>
                <a:gd name="T23" fmla="*/ 13 h 106"/>
                <a:gd name="T24" fmla="*/ 86 w 100"/>
                <a:gd name="T25" fmla="*/ 13 h 106"/>
                <a:gd name="T26" fmla="*/ 86 w 100"/>
                <a:gd name="T27" fmla="*/ 93 h 106"/>
                <a:gd name="T28" fmla="*/ 26 w 100"/>
                <a:gd name="T29" fmla="*/ 47 h 106"/>
                <a:gd name="T30" fmla="*/ 73 w 100"/>
                <a:gd name="T31" fmla="*/ 47 h 106"/>
                <a:gd name="T32" fmla="*/ 73 w 100"/>
                <a:gd name="T33" fmla="*/ 53 h 106"/>
                <a:gd name="T34" fmla="*/ 26 w 100"/>
                <a:gd name="T35" fmla="*/ 53 h 106"/>
                <a:gd name="T36" fmla="*/ 26 w 100"/>
                <a:gd name="T37" fmla="*/ 47 h 106"/>
                <a:gd name="T38" fmla="*/ 26 w 100"/>
                <a:gd name="T39" fmla="*/ 60 h 106"/>
                <a:gd name="T40" fmla="*/ 73 w 100"/>
                <a:gd name="T41" fmla="*/ 60 h 106"/>
                <a:gd name="T42" fmla="*/ 73 w 100"/>
                <a:gd name="T43" fmla="*/ 66 h 106"/>
                <a:gd name="T44" fmla="*/ 26 w 100"/>
                <a:gd name="T45" fmla="*/ 66 h 106"/>
                <a:gd name="T46" fmla="*/ 26 w 100"/>
                <a:gd name="T47" fmla="*/ 60 h 106"/>
                <a:gd name="T48" fmla="*/ 26 w 100"/>
                <a:gd name="T49" fmla="*/ 73 h 106"/>
                <a:gd name="T50" fmla="*/ 73 w 100"/>
                <a:gd name="T51" fmla="*/ 73 h 106"/>
                <a:gd name="T52" fmla="*/ 73 w 100"/>
                <a:gd name="T53" fmla="*/ 80 h 106"/>
                <a:gd name="T54" fmla="*/ 26 w 100"/>
                <a:gd name="T55" fmla="*/ 80 h 106"/>
                <a:gd name="T56" fmla="*/ 26 w 100"/>
                <a:gd name="T57" fmla="*/ 73 h 106"/>
                <a:gd name="T58" fmla="*/ 26 w 100"/>
                <a:gd name="T59" fmla="*/ 33 h 106"/>
                <a:gd name="T60" fmla="*/ 73 w 100"/>
                <a:gd name="T61" fmla="*/ 33 h 106"/>
                <a:gd name="T62" fmla="*/ 73 w 100"/>
                <a:gd name="T63" fmla="*/ 40 h 106"/>
                <a:gd name="T64" fmla="*/ 26 w 100"/>
                <a:gd name="T65" fmla="*/ 40 h 106"/>
                <a:gd name="T66" fmla="*/ 26 w 100"/>
                <a:gd name="T67" fmla="*/ 33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00" h="106">
                  <a:moveTo>
                    <a:pt x="90" y="0"/>
                  </a:moveTo>
                  <a:cubicBezTo>
                    <a:pt x="10" y="0"/>
                    <a:pt x="10" y="0"/>
                    <a:pt x="10" y="0"/>
                  </a:cubicBezTo>
                  <a:cubicBezTo>
                    <a:pt x="4" y="0"/>
                    <a:pt x="0" y="4"/>
                    <a:pt x="0" y="10"/>
                  </a:cubicBezTo>
                  <a:cubicBezTo>
                    <a:pt x="0" y="96"/>
                    <a:pt x="0" y="96"/>
                    <a:pt x="0" y="96"/>
                  </a:cubicBezTo>
                  <a:cubicBezTo>
                    <a:pt x="0" y="102"/>
                    <a:pt x="4" y="106"/>
                    <a:pt x="10" y="106"/>
                  </a:cubicBezTo>
                  <a:cubicBezTo>
                    <a:pt x="90" y="106"/>
                    <a:pt x="90" y="106"/>
                    <a:pt x="90" y="106"/>
                  </a:cubicBezTo>
                  <a:cubicBezTo>
                    <a:pt x="95" y="106"/>
                    <a:pt x="100" y="102"/>
                    <a:pt x="100" y="96"/>
                  </a:cubicBezTo>
                  <a:cubicBezTo>
                    <a:pt x="100" y="10"/>
                    <a:pt x="100" y="10"/>
                    <a:pt x="100" y="10"/>
                  </a:cubicBezTo>
                  <a:cubicBezTo>
                    <a:pt x="100" y="4"/>
                    <a:pt x="95" y="0"/>
                    <a:pt x="90" y="0"/>
                  </a:cubicBezTo>
                  <a:close/>
                  <a:moveTo>
                    <a:pt x="86" y="93"/>
                  </a:moveTo>
                  <a:cubicBezTo>
                    <a:pt x="13" y="93"/>
                    <a:pt x="13" y="93"/>
                    <a:pt x="13" y="9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86" y="13"/>
                    <a:pt x="86" y="13"/>
                    <a:pt x="86" y="13"/>
                  </a:cubicBezTo>
                  <a:lnTo>
                    <a:pt x="86" y="93"/>
                  </a:lnTo>
                  <a:close/>
                  <a:moveTo>
                    <a:pt x="26" y="47"/>
                  </a:moveTo>
                  <a:cubicBezTo>
                    <a:pt x="73" y="47"/>
                    <a:pt x="73" y="47"/>
                    <a:pt x="73" y="47"/>
                  </a:cubicBezTo>
                  <a:cubicBezTo>
                    <a:pt x="73" y="53"/>
                    <a:pt x="73" y="53"/>
                    <a:pt x="73" y="53"/>
                  </a:cubicBezTo>
                  <a:cubicBezTo>
                    <a:pt x="26" y="53"/>
                    <a:pt x="26" y="53"/>
                    <a:pt x="26" y="53"/>
                  </a:cubicBezTo>
                  <a:lnTo>
                    <a:pt x="26" y="47"/>
                  </a:lnTo>
                  <a:close/>
                  <a:moveTo>
                    <a:pt x="26" y="60"/>
                  </a:moveTo>
                  <a:cubicBezTo>
                    <a:pt x="73" y="60"/>
                    <a:pt x="73" y="60"/>
                    <a:pt x="73" y="60"/>
                  </a:cubicBezTo>
                  <a:cubicBezTo>
                    <a:pt x="73" y="66"/>
                    <a:pt x="73" y="66"/>
                    <a:pt x="73" y="66"/>
                  </a:cubicBezTo>
                  <a:cubicBezTo>
                    <a:pt x="26" y="66"/>
                    <a:pt x="26" y="66"/>
                    <a:pt x="26" y="66"/>
                  </a:cubicBezTo>
                  <a:lnTo>
                    <a:pt x="26" y="60"/>
                  </a:lnTo>
                  <a:close/>
                  <a:moveTo>
                    <a:pt x="26" y="73"/>
                  </a:moveTo>
                  <a:cubicBezTo>
                    <a:pt x="73" y="73"/>
                    <a:pt x="73" y="73"/>
                    <a:pt x="73" y="73"/>
                  </a:cubicBezTo>
                  <a:cubicBezTo>
                    <a:pt x="73" y="80"/>
                    <a:pt x="73" y="80"/>
                    <a:pt x="73" y="80"/>
                  </a:cubicBezTo>
                  <a:cubicBezTo>
                    <a:pt x="26" y="80"/>
                    <a:pt x="26" y="80"/>
                    <a:pt x="26" y="80"/>
                  </a:cubicBezTo>
                  <a:lnTo>
                    <a:pt x="26" y="73"/>
                  </a:lnTo>
                  <a:close/>
                  <a:moveTo>
                    <a:pt x="26" y="33"/>
                  </a:moveTo>
                  <a:cubicBezTo>
                    <a:pt x="73" y="33"/>
                    <a:pt x="73" y="33"/>
                    <a:pt x="73" y="33"/>
                  </a:cubicBezTo>
                  <a:cubicBezTo>
                    <a:pt x="73" y="40"/>
                    <a:pt x="73" y="40"/>
                    <a:pt x="73" y="40"/>
                  </a:cubicBezTo>
                  <a:cubicBezTo>
                    <a:pt x="26" y="40"/>
                    <a:pt x="26" y="40"/>
                    <a:pt x="26" y="40"/>
                  </a:cubicBezTo>
                  <a:lnTo>
                    <a:pt x="26" y="3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2" name="Freeform 161">
              <a:extLst>
                <a:ext uri="{FF2B5EF4-FFF2-40B4-BE49-F238E27FC236}">
                  <a16:creationId xmlns:a16="http://schemas.microsoft.com/office/drawing/2014/main" id="{4DC0237A-0AEF-45B6-B831-0A0C13D885A2}"/>
                </a:ext>
              </a:extLst>
            </p:cNvPr>
            <p:cNvSpPr>
              <a:spLocks/>
            </p:cNvSpPr>
            <p:nvPr/>
          </p:nvSpPr>
          <p:spPr bwMode="auto">
            <a:xfrm>
              <a:off x="3827" y="2838"/>
              <a:ext cx="140" cy="140"/>
            </a:xfrm>
            <a:custGeom>
              <a:avLst/>
              <a:gdLst>
                <a:gd name="T0" fmla="*/ 86 w 114"/>
                <a:gd name="T1" fmla="*/ 72 h 114"/>
                <a:gd name="T2" fmla="*/ 66 w 114"/>
                <a:gd name="T3" fmla="*/ 52 h 114"/>
                <a:gd name="T4" fmla="*/ 114 w 114"/>
                <a:gd name="T5" fmla="*/ 16 h 114"/>
                <a:gd name="T6" fmla="*/ 100 w 114"/>
                <a:gd name="T7" fmla="*/ 2 h 114"/>
                <a:gd name="T8" fmla="*/ 40 w 114"/>
                <a:gd name="T9" fmla="*/ 26 h 114"/>
                <a:gd name="T10" fmla="*/ 21 w 114"/>
                <a:gd name="T11" fmla="*/ 7 h 114"/>
                <a:gd name="T12" fmla="*/ 4 w 114"/>
                <a:gd name="T13" fmla="*/ 4 h 114"/>
                <a:gd name="T14" fmla="*/ 7 w 114"/>
                <a:gd name="T15" fmla="*/ 21 h 114"/>
                <a:gd name="T16" fmla="*/ 26 w 114"/>
                <a:gd name="T17" fmla="*/ 40 h 114"/>
                <a:gd name="T18" fmla="*/ 2 w 114"/>
                <a:gd name="T19" fmla="*/ 100 h 114"/>
                <a:gd name="T20" fmla="*/ 16 w 114"/>
                <a:gd name="T21" fmla="*/ 114 h 114"/>
                <a:gd name="T22" fmla="*/ 52 w 114"/>
                <a:gd name="T23" fmla="*/ 66 h 114"/>
                <a:gd name="T24" fmla="*/ 72 w 114"/>
                <a:gd name="T25" fmla="*/ 86 h 114"/>
                <a:gd name="T26" fmla="*/ 72 w 114"/>
                <a:gd name="T27" fmla="*/ 114 h 114"/>
                <a:gd name="T28" fmla="*/ 86 w 114"/>
                <a:gd name="T29" fmla="*/ 114 h 114"/>
                <a:gd name="T30" fmla="*/ 93 w 114"/>
                <a:gd name="T31" fmla="*/ 93 h 114"/>
                <a:gd name="T32" fmla="*/ 114 w 114"/>
                <a:gd name="T33" fmla="*/ 86 h 114"/>
                <a:gd name="T34" fmla="*/ 114 w 114"/>
                <a:gd name="T35" fmla="*/ 72 h 114"/>
                <a:gd name="T36" fmla="*/ 86 w 114"/>
                <a:gd name="T37" fmla="*/ 72 h 1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114" h="114">
                  <a:moveTo>
                    <a:pt x="86" y="72"/>
                  </a:moveTo>
                  <a:cubicBezTo>
                    <a:pt x="66" y="52"/>
                    <a:pt x="66" y="52"/>
                    <a:pt x="66" y="52"/>
                  </a:cubicBezTo>
                  <a:cubicBezTo>
                    <a:pt x="114" y="16"/>
                    <a:pt x="114" y="16"/>
                    <a:pt x="114" y="16"/>
                  </a:cubicBezTo>
                  <a:cubicBezTo>
                    <a:pt x="100" y="2"/>
                    <a:pt x="100" y="2"/>
                    <a:pt x="100" y="2"/>
                  </a:cubicBezTo>
                  <a:cubicBezTo>
                    <a:pt x="40" y="26"/>
                    <a:pt x="40" y="26"/>
                    <a:pt x="40" y="26"/>
                  </a:cubicBezTo>
                  <a:cubicBezTo>
                    <a:pt x="21" y="7"/>
                    <a:pt x="21" y="7"/>
                    <a:pt x="21" y="7"/>
                  </a:cubicBezTo>
                  <a:cubicBezTo>
                    <a:pt x="16" y="2"/>
                    <a:pt x="8" y="0"/>
                    <a:pt x="4" y="4"/>
                  </a:cubicBezTo>
                  <a:cubicBezTo>
                    <a:pt x="0" y="8"/>
                    <a:pt x="2" y="16"/>
                    <a:pt x="7" y="21"/>
                  </a:cubicBezTo>
                  <a:cubicBezTo>
                    <a:pt x="26" y="40"/>
                    <a:pt x="26" y="40"/>
                    <a:pt x="26" y="40"/>
                  </a:cubicBezTo>
                  <a:cubicBezTo>
                    <a:pt x="2" y="100"/>
                    <a:pt x="2" y="100"/>
                    <a:pt x="2" y="100"/>
                  </a:cubicBezTo>
                  <a:cubicBezTo>
                    <a:pt x="16" y="114"/>
                    <a:pt x="16" y="114"/>
                    <a:pt x="16" y="114"/>
                  </a:cubicBezTo>
                  <a:cubicBezTo>
                    <a:pt x="52" y="66"/>
                    <a:pt x="52" y="66"/>
                    <a:pt x="52" y="66"/>
                  </a:cubicBezTo>
                  <a:cubicBezTo>
                    <a:pt x="72" y="86"/>
                    <a:pt x="72" y="86"/>
                    <a:pt x="72" y="86"/>
                  </a:cubicBezTo>
                  <a:cubicBezTo>
                    <a:pt x="72" y="114"/>
                    <a:pt x="72" y="114"/>
                    <a:pt x="72" y="114"/>
                  </a:cubicBezTo>
                  <a:cubicBezTo>
                    <a:pt x="86" y="114"/>
                    <a:pt x="86" y="114"/>
                    <a:pt x="86" y="114"/>
                  </a:cubicBezTo>
                  <a:cubicBezTo>
                    <a:pt x="93" y="93"/>
                    <a:pt x="93" y="93"/>
                    <a:pt x="93" y="93"/>
                  </a:cubicBezTo>
                  <a:cubicBezTo>
                    <a:pt x="114" y="86"/>
                    <a:pt x="114" y="86"/>
                    <a:pt x="114" y="86"/>
                  </a:cubicBezTo>
                  <a:cubicBezTo>
                    <a:pt x="114" y="72"/>
                    <a:pt x="114" y="72"/>
                    <a:pt x="114" y="72"/>
                  </a:cubicBezTo>
                  <a:cubicBezTo>
                    <a:pt x="86" y="72"/>
                    <a:pt x="86" y="72"/>
                    <a:pt x="86" y="7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3" name="Freeform 162">
              <a:extLst>
                <a:ext uri="{FF2B5EF4-FFF2-40B4-BE49-F238E27FC236}">
                  <a16:creationId xmlns:a16="http://schemas.microsoft.com/office/drawing/2014/main" id="{A091BAFE-DA7C-48F1-A0A7-04E7895474FC}"/>
                </a:ext>
              </a:extLst>
            </p:cNvPr>
            <p:cNvSpPr>
              <a:spLocks/>
            </p:cNvSpPr>
            <p:nvPr/>
          </p:nvSpPr>
          <p:spPr bwMode="auto">
            <a:xfrm>
              <a:off x="3836" y="3011"/>
              <a:ext cx="132" cy="109"/>
            </a:xfrm>
            <a:custGeom>
              <a:avLst/>
              <a:gdLst>
                <a:gd name="T0" fmla="*/ 108 w 108"/>
                <a:gd name="T1" fmla="*/ 10 h 88"/>
                <a:gd name="T2" fmla="*/ 96 w 108"/>
                <a:gd name="T3" fmla="*/ 14 h 88"/>
                <a:gd name="T4" fmla="*/ 105 w 108"/>
                <a:gd name="T5" fmla="*/ 2 h 88"/>
                <a:gd name="T6" fmla="*/ 91 w 108"/>
                <a:gd name="T7" fmla="*/ 7 h 88"/>
                <a:gd name="T8" fmla="*/ 75 w 108"/>
                <a:gd name="T9" fmla="*/ 0 h 88"/>
                <a:gd name="T10" fmla="*/ 53 w 108"/>
                <a:gd name="T11" fmla="*/ 22 h 88"/>
                <a:gd name="T12" fmla="*/ 54 w 108"/>
                <a:gd name="T13" fmla="*/ 27 h 88"/>
                <a:gd name="T14" fmla="*/ 8 w 108"/>
                <a:gd name="T15" fmla="*/ 4 h 88"/>
                <a:gd name="T16" fmla="*/ 5 w 108"/>
                <a:gd name="T17" fmla="*/ 15 h 88"/>
                <a:gd name="T18" fmla="*/ 15 w 108"/>
                <a:gd name="T19" fmla="*/ 34 h 88"/>
                <a:gd name="T20" fmla="*/ 5 w 108"/>
                <a:gd name="T21" fmla="*/ 31 h 88"/>
                <a:gd name="T22" fmla="*/ 5 w 108"/>
                <a:gd name="T23" fmla="*/ 31 h 88"/>
                <a:gd name="T24" fmla="*/ 23 w 108"/>
                <a:gd name="T25" fmla="*/ 53 h 88"/>
                <a:gd name="T26" fmla="*/ 17 w 108"/>
                <a:gd name="T27" fmla="*/ 54 h 88"/>
                <a:gd name="T28" fmla="*/ 13 w 108"/>
                <a:gd name="T29" fmla="*/ 53 h 88"/>
                <a:gd name="T30" fmla="*/ 33 w 108"/>
                <a:gd name="T31" fmla="*/ 69 h 88"/>
                <a:gd name="T32" fmla="*/ 6 w 108"/>
                <a:gd name="T33" fmla="*/ 78 h 88"/>
                <a:gd name="T34" fmla="*/ 0 w 108"/>
                <a:gd name="T35" fmla="*/ 78 h 88"/>
                <a:gd name="T36" fmla="*/ 34 w 108"/>
                <a:gd name="T37" fmla="*/ 88 h 88"/>
                <a:gd name="T38" fmla="*/ 97 w 108"/>
                <a:gd name="T39" fmla="*/ 25 h 88"/>
                <a:gd name="T40" fmla="*/ 97 w 108"/>
                <a:gd name="T41" fmla="*/ 22 h 88"/>
                <a:gd name="T42" fmla="*/ 108 w 108"/>
                <a:gd name="T43" fmla="*/ 10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08" h="88">
                  <a:moveTo>
                    <a:pt x="108" y="10"/>
                  </a:moveTo>
                  <a:cubicBezTo>
                    <a:pt x="104" y="12"/>
                    <a:pt x="100" y="13"/>
                    <a:pt x="96" y="14"/>
                  </a:cubicBezTo>
                  <a:cubicBezTo>
                    <a:pt x="100" y="11"/>
                    <a:pt x="104" y="7"/>
                    <a:pt x="105" y="2"/>
                  </a:cubicBezTo>
                  <a:cubicBezTo>
                    <a:pt x="101" y="4"/>
                    <a:pt x="96" y="6"/>
                    <a:pt x="91" y="7"/>
                  </a:cubicBezTo>
                  <a:cubicBezTo>
                    <a:pt x="87" y="3"/>
                    <a:pt x="81" y="0"/>
                    <a:pt x="75" y="0"/>
                  </a:cubicBezTo>
                  <a:cubicBezTo>
                    <a:pt x="63" y="0"/>
                    <a:pt x="53" y="10"/>
                    <a:pt x="53" y="22"/>
                  </a:cubicBezTo>
                  <a:cubicBezTo>
                    <a:pt x="53" y="24"/>
                    <a:pt x="53" y="26"/>
                    <a:pt x="54" y="27"/>
                  </a:cubicBezTo>
                  <a:cubicBezTo>
                    <a:pt x="35" y="26"/>
                    <a:pt x="19" y="17"/>
                    <a:pt x="8" y="4"/>
                  </a:cubicBezTo>
                  <a:cubicBezTo>
                    <a:pt x="6" y="7"/>
                    <a:pt x="5" y="11"/>
                    <a:pt x="5" y="15"/>
                  </a:cubicBezTo>
                  <a:cubicBezTo>
                    <a:pt x="5" y="23"/>
                    <a:pt x="9" y="30"/>
                    <a:pt x="15" y="34"/>
                  </a:cubicBezTo>
                  <a:cubicBezTo>
                    <a:pt x="11" y="33"/>
                    <a:pt x="8" y="33"/>
                    <a:pt x="5" y="31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5" y="42"/>
                    <a:pt x="12" y="51"/>
                    <a:pt x="23" y="53"/>
                  </a:cubicBezTo>
                  <a:cubicBezTo>
                    <a:pt x="21" y="53"/>
                    <a:pt x="19" y="54"/>
                    <a:pt x="17" y="54"/>
                  </a:cubicBezTo>
                  <a:cubicBezTo>
                    <a:pt x="15" y="54"/>
                    <a:pt x="14" y="53"/>
                    <a:pt x="13" y="53"/>
                  </a:cubicBezTo>
                  <a:cubicBezTo>
                    <a:pt x="15" y="62"/>
                    <a:pt x="23" y="68"/>
                    <a:pt x="33" y="69"/>
                  </a:cubicBezTo>
                  <a:cubicBezTo>
                    <a:pt x="26" y="74"/>
                    <a:pt x="16" y="78"/>
                    <a:pt x="6" y="78"/>
                  </a:cubicBezTo>
                  <a:cubicBezTo>
                    <a:pt x="4" y="78"/>
                    <a:pt x="2" y="78"/>
                    <a:pt x="0" y="78"/>
                  </a:cubicBezTo>
                  <a:cubicBezTo>
                    <a:pt x="10" y="84"/>
                    <a:pt x="22" y="88"/>
                    <a:pt x="34" y="88"/>
                  </a:cubicBezTo>
                  <a:cubicBezTo>
                    <a:pt x="75" y="88"/>
                    <a:pt x="97" y="54"/>
                    <a:pt x="97" y="25"/>
                  </a:cubicBezTo>
                  <a:cubicBezTo>
                    <a:pt x="97" y="24"/>
                    <a:pt x="97" y="23"/>
                    <a:pt x="97" y="22"/>
                  </a:cubicBezTo>
                  <a:cubicBezTo>
                    <a:pt x="102" y="19"/>
                    <a:pt x="105" y="15"/>
                    <a:pt x="108" y="1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4" name="Freeform 163">
              <a:extLst>
                <a:ext uri="{FF2B5EF4-FFF2-40B4-BE49-F238E27FC236}">
                  <a16:creationId xmlns:a16="http://schemas.microsoft.com/office/drawing/2014/main" id="{1EA6F401-B73F-4AB9-9A24-67E580249145}"/>
                </a:ext>
              </a:extLst>
            </p:cNvPr>
            <p:cNvSpPr>
              <a:spLocks/>
            </p:cNvSpPr>
            <p:nvPr/>
          </p:nvSpPr>
          <p:spPr bwMode="auto">
            <a:xfrm>
              <a:off x="4032" y="3079"/>
              <a:ext cx="93" cy="97"/>
            </a:xfrm>
            <a:custGeom>
              <a:avLst/>
              <a:gdLst>
                <a:gd name="T0" fmla="*/ 49 w 93"/>
                <a:gd name="T1" fmla="*/ 0 h 97"/>
                <a:gd name="T2" fmla="*/ 49 w 93"/>
                <a:gd name="T3" fmla="*/ 44 h 97"/>
                <a:gd name="T4" fmla="*/ 93 w 93"/>
                <a:gd name="T5" fmla="*/ 0 h 97"/>
                <a:gd name="T6" fmla="*/ 93 w 93"/>
                <a:gd name="T7" fmla="*/ 97 h 97"/>
                <a:gd name="T8" fmla="*/ 49 w 93"/>
                <a:gd name="T9" fmla="*/ 53 h 97"/>
                <a:gd name="T10" fmla="*/ 49 w 93"/>
                <a:gd name="T11" fmla="*/ 97 h 97"/>
                <a:gd name="T12" fmla="*/ 0 w 93"/>
                <a:gd name="T13" fmla="*/ 48 h 97"/>
                <a:gd name="T14" fmla="*/ 49 w 93"/>
                <a:gd name="T15" fmla="*/ 0 h 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3" h="97">
                  <a:moveTo>
                    <a:pt x="49" y="0"/>
                  </a:moveTo>
                  <a:lnTo>
                    <a:pt x="49" y="44"/>
                  </a:lnTo>
                  <a:lnTo>
                    <a:pt x="93" y="0"/>
                  </a:lnTo>
                  <a:lnTo>
                    <a:pt x="93" y="97"/>
                  </a:lnTo>
                  <a:lnTo>
                    <a:pt x="49" y="53"/>
                  </a:lnTo>
                  <a:lnTo>
                    <a:pt x="49" y="97"/>
                  </a:lnTo>
                  <a:lnTo>
                    <a:pt x="0" y="48"/>
                  </a:lnTo>
                  <a:lnTo>
                    <a:pt x="49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5" name="Freeform 164">
              <a:extLst>
                <a:ext uri="{FF2B5EF4-FFF2-40B4-BE49-F238E27FC236}">
                  <a16:creationId xmlns:a16="http://schemas.microsoft.com/office/drawing/2014/main" id="{E7BB7384-F5C3-4A72-A266-43DBFC82290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64" y="3097"/>
              <a:ext cx="140" cy="142"/>
            </a:xfrm>
            <a:custGeom>
              <a:avLst/>
              <a:gdLst>
                <a:gd name="T0" fmla="*/ 0 w 114"/>
                <a:gd name="T1" fmla="*/ 83 h 115"/>
                <a:gd name="T2" fmla="*/ 10 w 114"/>
                <a:gd name="T3" fmla="*/ 94 h 115"/>
                <a:gd name="T4" fmla="*/ 30 w 114"/>
                <a:gd name="T5" fmla="*/ 74 h 115"/>
                <a:gd name="T6" fmla="*/ 41 w 114"/>
                <a:gd name="T7" fmla="*/ 85 h 115"/>
                <a:gd name="T8" fmla="*/ 21 w 114"/>
                <a:gd name="T9" fmla="*/ 105 h 115"/>
                <a:gd name="T10" fmla="*/ 31 w 114"/>
                <a:gd name="T11" fmla="*/ 115 h 115"/>
                <a:gd name="T12" fmla="*/ 51 w 114"/>
                <a:gd name="T13" fmla="*/ 95 h 115"/>
                <a:gd name="T14" fmla="*/ 64 w 114"/>
                <a:gd name="T15" fmla="*/ 108 h 115"/>
                <a:gd name="T16" fmla="*/ 74 w 114"/>
                <a:gd name="T17" fmla="*/ 98 h 115"/>
                <a:gd name="T18" fmla="*/ 17 w 114"/>
                <a:gd name="T19" fmla="*/ 41 h 115"/>
                <a:gd name="T20" fmla="*/ 7 w 114"/>
                <a:gd name="T21" fmla="*/ 51 h 115"/>
                <a:gd name="T22" fmla="*/ 20 w 114"/>
                <a:gd name="T23" fmla="*/ 63 h 115"/>
                <a:gd name="T24" fmla="*/ 0 w 114"/>
                <a:gd name="T25" fmla="*/ 83 h 115"/>
                <a:gd name="T26" fmla="*/ 84 w 114"/>
                <a:gd name="T27" fmla="*/ 31 h 115"/>
                <a:gd name="T28" fmla="*/ 26 w 114"/>
                <a:gd name="T29" fmla="*/ 40 h 115"/>
                <a:gd name="T30" fmla="*/ 75 w 114"/>
                <a:gd name="T31" fmla="*/ 89 h 115"/>
                <a:gd name="T32" fmla="*/ 84 w 114"/>
                <a:gd name="T33" fmla="*/ 31 h 115"/>
                <a:gd name="T34" fmla="*/ 93 w 114"/>
                <a:gd name="T35" fmla="*/ 36 h 115"/>
                <a:gd name="T36" fmla="*/ 79 w 114"/>
                <a:gd name="T37" fmla="*/ 22 h 115"/>
                <a:gd name="T38" fmla="*/ 100 w 114"/>
                <a:gd name="T39" fmla="*/ 0 h 115"/>
                <a:gd name="T40" fmla="*/ 114 w 114"/>
                <a:gd name="T41" fmla="*/ 15 h 115"/>
                <a:gd name="T42" fmla="*/ 93 w 114"/>
                <a:gd name="T43" fmla="*/ 36 h 1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14" h="115">
                  <a:moveTo>
                    <a:pt x="0" y="83"/>
                  </a:moveTo>
                  <a:cubicBezTo>
                    <a:pt x="10" y="94"/>
                    <a:pt x="10" y="94"/>
                    <a:pt x="10" y="94"/>
                  </a:cubicBezTo>
                  <a:cubicBezTo>
                    <a:pt x="30" y="74"/>
                    <a:pt x="30" y="74"/>
                    <a:pt x="30" y="74"/>
                  </a:cubicBezTo>
                  <a:cubicBezTo>
                    <a:pt x="41" y="85"/>
                    <a:pt x="41" y="85"/>
                    <a:pt x="41" y="85"/>
                  </a:cubicBezTo>
                  <a:cubicBezTo>
                    <a:pt x="21" y="105"/>
                    <a:pt x="21" y="105"/>
                    <a:pt x="21" y="105"/>
                  </a:cubicBezTo>
                  <a:cubicBezTo>
                    <a:pt x="31" y="115"/>
                    <a:pt x="31" y="115"/>
                    <a:pt x="31" y="115"/>
                  </a:cubicBezTo>
                  <a:cubicBezTo>
                    <a:pt x="51" y="95"/>
                    <a:pt x="51" y="95"/>
                    <a:pt x="51" y="95"/>
                  </a:cubicBezTo>
                  <a:cubicBezTo>
                    <a:pt x="64" y="108"/>
                    <a:pt x="64" y="108"/>
                    <a:pt x="64" y="108"/>
                  </a:cubicBezTo>
                  <a:cubicBezTo>
                    <a:pt x="74" y="98"/>
                    <a:pt x="74" y="98"/>
                    <a:pt x="74" y="98"/>
                  </a:cubicBezTo>
                  <a:cubicBezTo>
                    <a:pt x="17" y="41"/>
                    <a:pt x="17" y="41"/>
                    <a:pt x="17" y="41"/>
                  </a:cubicBezTo>
                  <a:cubicBezTo>
                    <a:pt x="7" y="51"/>
                    <a:pt x="7" y="51"/>
                    <a:pt x="7" y="51"/>
                  </a:cubicBezTo>
                  <a:cubicBezTo>
                    <a:pt x="20" y="63"/>
                    <a:pt x="20" y="63"/>
                    <a:pt x="20" y="63"/>
                  </a:cubicBezTo>
                  <a:lnTo>
                    <a:pt x="0" y="83"/>
                  </a:lnTo>
                  <a:close/>
                  <a:moveTo>
                    <a:pt x="84" y="31"/>
                  </a:moveTo>
                  <a:cubicBezTo>
                    <a:pt x="65" y="13"/>
                    <a:pt x="41" y="27"/>
                    <a:pt x="26" y="40"/>
                  </a:cubicBezTo>
                  <a:cubicBezTo>
                    <a:pt x="75" y="89"/>
                    <a:pt x="75" y="89"/>
                    <a:pt x="75" y="89"/>
                  </a:cubicBezTo>
                  <a:cubicBezTo>
                    <a:pt x="88" y="74"/>
                    <a:pt x="102" y="50"/>
                    <a:pt x="84" y="31"/>
                  </a:cubicBezTo>
                  <a:close/>
                  <a:moveTo>
                    <a:pt x="93" y="36"/>
                  </a:moveTo>
                  <a:cubicBezTo>
                    <a:pt x="79" y="22"/>
                    <a:pt x="79" y="22"/>
                    <a:pt x="79" y="22"/>
                  </a:cubicBezTo>
                  <a:cubicBezTo>
                    <a:pt x="100" y="0"/>
                    <a:pt x="100" y="0"/>
                    <a:pt x="100" y="0"/>
                  </a:cubicBezTo>
                  <a:cubicBezTo>
                    <a:pt x="114" y="15"/>
                    <a:pt x="114" y="15"/>
                    <a:pt x="114" y="15"/>
                  </a:cubicBezTo>
                  <a:lnTo>
                    <a:pt x="93" y="3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6" name="Freeform 165">
              <a:extLst>
                <a:ext uri="{FF2B5EF4-FFF2-40B4-BE49-F238E27FC236}">
                  <a16:creationId xmlns:a16="http://schemas.microsoft.com/office/drawing/2014/main" id="{1388E19A-BE09-43CC-8667-28926105207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1" y="2982"/>
              <a:ext cx="141" cy="139"/>
            </a:xfrm>
            <a:custGeom>
              <a:avLst/>
              <a:gdLst>
                <a:gd name="T0" fmla="*/ 110 w 115"/>
                <a:gd name="T1" fmla="*/ 37 h 113"/>
                <a:gd name="T2" fmla="*/ 86 w 115"/>
                <a:gd name="T3" fmla="*/ 2 h 113"/>
                <a:gd name="T4" fmla="*/ 86 w 115"/>
                <a:gd name="T5" fmla="*/ 2 h 113"/>
                <a:gd name="T6" fmla="*/ 77 w 115"/>
                <a:gd name="T7" fmla="*/ 5 h 113"/>
                <a:gd name="T8" fmla="*/ 32 w 115"/>
                <a:gd name="T9" fmla="*/ 40 h 113"/>
                <a:gd name="T10" fmla="*/ 36 w 115"/>
                <a:gd name="T11" fmla="*/ 57 h 113"/>
                <a:gd name="T12" fmla="*/ 42 w 115"/>
                <a:gd name="T13" fmla="*/ 74 h 113"/>
                <a:gd name="T14" fmla="*/ 98 w 115"/>
                <a:gd name="T15" fmla="*/ 82 h 113"/>
                <a:gd name="T16" fmla="*/ 106 w 115"/>
                <a:gd name="T17" fmla="*/ 79 h 113"/>
                <a:gd name="T18" fmla="*/ 106 w 115"/>
                <a:gd name="T19" fmla="*/ 79 h 113"/>
                <a:gd name="T20" fmla="*/ 110 w 115"/>
                <a:gd name="T21" fmla="*/ 37 h 113"/>
                <a:gd name="T22" fmla="*/ 102 w 115"/>
                <a:gd name="T23" fmla="*/ 74 h 113"/>
                <a:gd name="T24" fmla="*/ 99 w 115"/>
                <a:gd name="T25" fmla="*/ 73 h 113"/>
                <a:gd name="T26" fmla="*/ 93 w 115"/>
                <a:gd name="T27" fmla="*/ 68 h 113"/>
                <a:gd name="T28" fmla="*/ 83 w 115"/>
                <a:gd name="T29" fmla="*/ 44 h 113"/>
                <a:gd name="T30" fmla="*/ 80 w 115"/>
                <a:gd name="T31" fmla="*/ 19 h 113"/>
                <a:gd name="T32" fmla="*/ 82 w 115"/>
                <a:gd name="T33" fmla="*/ 11 h 113"/>
                <a:gd name="T34" fmla="*/ 84 w 115"/>
                <a:gd name="T35" fmla="*/ 9 h 113"/>
                <a:gd name="T36" fmla="*/ 87 w 115"/>
                <a:gd name="T37" fmla="*/ 10 h 113"/>
                <a:gd name="T38" fmla="*/ 93 w 115"/>
                <a:gd name="T39" fmla="*/ 16 h 113"/>
                <a:gd name="T40" fmla="*/ 103 w 115"/>
                <a:gd name="T41" fmla="*/ 39 h 113"/>
                <a:gd name="T42" fmla="*/ 106 w 115"/>
                <a:gd name="T43" fmla="*/ 64 h 113"/>
                <a:gd name="T44" fmla="*/ 104 w 115"/>
                <a:gd name="T45" fmla="*/ 72 h 113"/>
                <a:gd name="T46" fmla="*/ 102 w 115"/>
                <a:gd name="T47" fmla="*/ 74 h 113"/>
                <a:gd name="T48" fmla="*/ 28 w 115"/>
                <a:gd name="T49" fmla="*/ 59 h 113"/>
                <a:gd name="T50" fmla="*/ 25 w 115"/>
                <a:gd name="T51" fmla="*/ 43 h 113"/>
                <a:gd name="T52" fmla="*/ 11 w 115"/>
                <a:gd name="T53" fmla="*/ 48 h 113"/>
                <a:gd name="T54" fmla="*/ 4 w 115"/>
                <a:gd name="T55" fmla="*/ 50 h 113"/>
                <a:gd name="T56" fmla="*/ 0 w 115"/>
                <a:gd name="T57" fmla="*/ 61 h 113"/>
                <a:gd name="T58" fmla="*/ 3 w 115"/>
                <a:gd name="T59" fmla="*/ 71 h 113"/>
                <a:gd name="T60" fmla="*/ 11 w 115"/>
                <a:gd name="T61" fmla="*/ 79 h 113"/>
                <a:gd name="T62" fmla="*/ 19 w 115"/>
                <a:gd name="T63" fmla="*/ 77 h 113"/>
                <a:gd name="T64" fmla="*/ 34 w 115"/>
                <a:gd name="T65" fmla="*/ 74 h 113"/>
                <a:gd name="T66" fmla="*/ 28 w 115"/>
                <a:gd name="T67" fmla="*/ 59 h 113"/>
                <a:gd name="T68" fmla="*/ 47 w 115"/>
                <a:gd name="T69" fmla="*/ 78 h 113"/>
                <a:gd name="T70" fmla="*/ 32 w 115"/>
                <a:gd name="T71" fmla="*/ 79 h 113"/>
                <a:gd name="T72" fmla="*/ 50 w 115"/>
                <a:gd name="T73" fmla="*/ 111 h 113"/>
                <a:gd name="T74" fmla="*/ 54 w 115"/>
                <a:gd name="T75" fmla="*/ 112 h 113"/>
                <a:gd name="T76" fmla="*/ 66 w 115"/>
                <a:gd name="T77" fmla="*/ 103 h 113"/>
                <a:gd name="T78" fmla="*/ 66 w 115"/>
                <a:gd name="T79" fmla="*/ 99 h 113"/>
                <a:gd name="T80" fmla="*/ 47 w 115"/>
                <a:gd name="T81" fmla="*/ 78 h 113"/>
                <a:gd name="T82" fmla="*/ 96 w 115"/>
                <a:gd name="T83" fmla="*/ 54 h 113"/>
                <a:gd name="T84" fmla="*/ 95 w 115"/>
                <a:gd name="T85" fmla="*/ 54 h 113"/>
                <a:gd name="T86" fmla="*/ 93 w 115"/>
                <a:gd name="T87" fmla="*/ 52 h 113"/>
                <a:gd name="T88" fmla="*/ 89 w 115"/>
                <a:gd name="T89" fmla="*/ 43 h 113"/>
                <a:gd name="T90" fmla="*/ 88 w 115"/>
                <a:gd name="T91" fmla="*/ 33 h 113"/>
                <a:gd name="T92" fmla="*/ 89 w 115"/>
                <a:gd name="T93" fmla="*/ 30 h 113"/>
                <a:gd name="T94" fmla="*/ 90 w 115"/>
                <a:gd name="T95" fmla="*/ 29 h 113"/>
                <a:gd name="T96" fmla="*/ 91 w 115"/>
                <a:gd name="T97" fmla="*/ 29 h 113"/>
                <a:gd name="T98" fmla="*/ 93 w 115"/>
                <a:gd name="T99" fmla="*/ 32 h 113"/>
                <a:gd name="T100" fmla="*/ 97 w 115"/>
                <a:gd name="T101" fmla="*/ 41 h 113"/>
                <a:gd name="T102" fmla="*/ 98 w 115"/>
                <a:gd name="T103" fmla="*/ 50 h 113"/>
                <a:gd name="T104" fmla="*/ 97 w 115"/>
                <a:gd name="T105" fmla="*/ 53 h 113"/>
                <a:gd name="T106" fmla="*/ 96 w 115"/>
                <a:gd name="T107" fmla="*/ 54 h 1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115" h="113">
                  <a:moveTo>
                    <a:pt x="110" y="37"/>
                  </a:moveTo>
                  <a:cubicBezTo>
                    <a:pt x="104" y="16"/>
                    <a:pt x="93" y="0"/>
                    <a:pt x="86" y="2"/>
                  </a:cubicBezTo>
                  <a:cubicBezTo>
                    <a:pt x="86" y="2"/>
                    <a:pt x="86" y="2"/>
                    <a:pt x="86" y="2"/>
                  </a:cubicBezTo>
                  <a:cubicBezTo>
                    <a:pt x="77" y="5"/>
                    <a:pt x="77" y="5"/>
                    <a:pt x="77" y="5"/>
                  </a:cubicBezTo>
                  <a:cubicBezTo>
                    <a:pt x="77" y="5"/>
                    <a:pt x="60" y="26"/>
                    <a:pt x="32" y="40"/>
                  </a:cubicBezTo>
                  <a:cubicBezTo>
                    <a:pt x="33" y="45"/>
                    <a:pt x="34" y="50"/>
                    <a:pt x="36" y="57"/>
                  </a:cubicBezTo>
                  <a:cubicBezTo>
                    <a:pt x="37" y="64"/>
                    <a:pt x="39" y="69"/>
                    <a:pt x="42" y="74"/>
                  </a:cubicBezTo>
                  <a:cubicBezTo>
                    <a:pt x="73" y="72"/>
                    <a:pt x="98" y="82"/>
                    <a:pt x="98" y="82"/>
                  </a:cubicBezTo>
                  <a:cubicBezTo>
                    <a:pt x="106" y="79"/>
                    <a:pt x="106" y="79"/>
                    <a:pt x="106" y="79"/>
                  </a:cubicBezTo>
                  <a:cubicBezTo>
                    <a:pt x="106" y="79"/>
                    <a:pt x="106" y="79"/>
                    <a:pt x="106" y="79"/>
                  </a:cubicBezTo>
                  <a:cubicBezTo>
                    <a:pt x="114" y="77"/>
                    <a:pt x="115" y="58"/>
                    <a:pt x="110" y="37"/>
                  </a:cubicBezTo>
                  <a:close/>
                  <a:moveTo>
                    <a:pt x="102" y="74"/>
                  </a:moveTo>
                  <a:cubicBezTo>
                    <a:pt x="101" y="75"/>
                    <a:pt x="99" y="74"/>
                    <a:pt x="99" y="73"/>
                  </a:cubicBezTo>
                  <a:cubicBezTo>
                    <a:pt x="97" y="72"/>
                    <a:pt x="95" y="70"/>
                    <a:pt x="93" y="68"/>
                  </a:cubicBezTo>
                  <a:cubicBezTo>
                    <a:pt x="89" y="62"/>
                    <a:pt x="85" y="54"/>
                    <a:pt x="83" y="44"/>
                  </a:cubicBezTo>
                  <a:cubicBezTo>
                    <a:pt x="80" y="35"/>
                    <a:pt x="79" y="26"/>
                    <a:pt x="80" y="19"/>
                  </a:cubicBezTo>
                  <a:cubicBezTo>
                    <a:pt x="80" y="16"/>
                    <a:pt x="81" y="13"/>
                    <a:pt x="82" y="11"/>
                  </a:cubicBezTo>
                  <a:cubicBezTo>
                    <a:pt x="82" y="10"/>
                    <a:pt x="83" y="9"/>
                    <a:pt x="84" y="9"/>
                  </a:cubicBezTo>
                  <a:cubicBezTo>
                    <a:pt x="85" y="9"/>
                    <a:pt x="87" y="9"/>
                    <a:pt x="87" y="10"/>
                  </a:cubicBezTo>
                  <a:cubicBezTo>
                    <a:pt x="89" y="11"/>
                    <a:pt x="91" y="13"/>
                    <a:pt x="93" y="16"/>
                  </a:cubicBezTo>
                  <a:cubicBezTo>
                    <a:pt x="97" y="21"/>
                    <a:pt x="101" y="30"/>
                    <a:pt x="103" y="39"/>
                  </a:cubicBezTo>
                  <a:cubicBezTo>
                    <a:pt x="106" y="48"/>
                    <a:pt x="107" y="57"/>
                    <a:pt x="106" y="64"/>
                  </a:cubicBezTo>
                  <a:cubicBezTo>
                    <a:pt x="105" y="67"/>
                    <a:pt x="105" y="70"/>
                    <a:pt x="104" y="72"/>
                  </a:cubicBezTo>
                  <a:cubicBezTo>
                    <a:pt x="103" y="73"/>
                    <a:pt x="103" y="74"/>
                    <a:pt x="102" y="74"/>
                  </a:cubicBezTo>
                  <a:close/>
                  <a:moveTo>
                    <a:pt x="28" y="59"/>
                  </a:moveTo>
                  <a:cubicBezTo>
                    <a:pt x="27" y="53"/>
                    <a:pt x="26" y="48"/>
                    <a:pt x="25" y="43"/>
                  </a:cubicBezTo>
                  <a:cubicBezTo>
                    <a:pt x="20" y="45"/>
                    <a:pt x="16" y="46"/>
                    <a:pt x="11" y="48"/>
                  </a:cubicBezTo>
                  <a:cubicBezTo>
                    <a:pt x="4" y="50"/>
                    <a:pt x="4" y="50"/>
                    <a:pt x="4" y="50"/>
                  </a:cubicBezTo>
                  <a:cubicBezTo>
                    <a:pt x="0" y="61"/>
                    <a:pt x="0" y="61"/>
                    <a:pt x="0" y="61"/>
                  </a:cubicBezTo>
                  <a:cubicBezTo>
                    <a:pt x="3" y="71"/>
                    <a:pt x="3" y="71"/>
                    <a:pt x="3" y="71"/>
                  </a:cubicBezTo>
                  <a:cubicBezTo>
                    <a:pt x="11" y="79"/>
                    <a:pt x="11" y="79"/>
                    <a:pt x="11" y="79"/>
                  </a:cubicBezTo>
                  <a:cubicBezTo>
                    <a:pt x="11" y="79"/>
                    <a:pt x="11" y="79"/>
                    <a:pt x="19" y="77"/>
                  </a:cubicBezTo>
                  <a:cubicBezTo>
                    <a:pt x="24" y="76"/>
                    <a:pt x="28" y="75"/>
                    <a:pt x="34" y="74"/>
                  </a:cubicBezTo>
                  <a:cubicBezTo>
                    <a:pt x="32" y="70"/>
                    <a:pt x="30" y="64"/>
                    <a:pt x="28" y="59"/>
                  </a:cubicBezTo>
                  <a:close/>
                  <a:moveTo>
                    <a:pt x="47" y="78"/>
                  </a:moveTo>
                  <a:cubicBezTo>
                    <a:pt x="32" y="79"/>
                    <a:pt x="32" y="79"/>
                    <a:pt x="32" y="79"/>
                  </a:cubicBezTo>
                  <a:cubicBezTo>
                    <a:pt x="50" y="111"/>
                    <a:pt x="50" y="111"/>
                    <a:pt x="50" y="111"/>
                  </a:cubicBezTo>
                  <a:cubicBezTo>
                    <a:pt x="51" y="112"/>
                    <a:pt x="53" y="113"/>
                    <a:pt x="54" y="112"/>
                  </a:cubicBezTo>
                  <a:cubicBezTo>
                    <a:pt x="66" y="103"/>
                    <a:pt x="66" y="103"/>
                    <a:pt x="66" y="103"/>
                  </a:cubicBezTo>
                  <a:cubicBezTo>
                    <a:pt x="67" y="102"/>
                    <a:pt x="67" y="100"/>
                    <a:pt x="66" y="99"/>
                  </a:cubicBezTo>
                  <a:lnTo>
                    <a:pt x="47" y="78"/>
                  </a:lnTo>
                  <a:close/>
                  <a:moveTo>
                    <a:pt x="96" y="54"/>
                  </a:moveTo>
                  <a:cubicBezTo>
                    <a:pt x="96" y="54"/>
                    <a:pt x="95" y="54"/>
                    <a:pt x="95" y="54"/>
                  </a:cubicBezTo>
                  <a:cubicBezTo>
                    <a:pt x="94" y="53"/>
                    <a:pt x="94" y="53"/>
                    <a:pt x="93" y="52"/>
                  </a:cubicBezTo>
                  <a:cubicBezTo>
                    <a:pt x="91" y="49"/>
                    <a:pt x="90" y="46"/>
                    <a:pt x="89" y="43"/>
                  </a:cubicBezTo>
                  <a:cubicBezTo>
                    <a:pt x="88" y="39"/>
                    <a:pt x="88" y="36"/>
                    <a:pt x="88" y="33"/>
                  </a:cubicBezTo>
                  <a:cubicBezTo>
                    <a:pt x="88" y="32"/>
                    <a:pt x="88" y="31"/>
                    <a:pt x="89" y="30"/>
                  </a:cubicBezTo>
                  <a:cubicBezTo>
                    <a:pt x="89" y="30"/>
                    <a:pt x="89" y="29"/>
                    <a:pt x="90" y="29"/>
                  </a:cubicBezTo>
                  <a:cubicBezTo>
                    <a:pt x="90" y="29"/>
                    <a:pt x="90" y="29"/>
                    <a:pt x="91" y="29"/>
                  </a:cubicBezTo>
                  <a:cubicBezTo>
                    <a:pt x="91" y="30"/>
                    <a:pt x="92" y="31"/>
                    <a:pt x="93" y="32"/>
                  </a:cubicBezTo>
                  <a:cubicBezTo>
                    <a:pt x="94" y="34"/>
                    <a:pt x="96" y="37"/>
                    <a:pt x="97" y="41"/>
                  </a:cubicBezTo>
                  <a:cubicBezTo>
                    <a:pt x="98" y="44"/>
                    <a:pt x="98" y="48"/>
                    <a:pt x="98" y="50"/>
                  </a:cubicBezTo>
                  <a:cubicBezTo>
                    <a:pt x="98" y="52"/>
                    <a:pt x="98" y="53"/>
                    <a:pt x="97" y="53"/>
                  </a:cubicBezTo>
                  <a:cubicBezTo>
                    <a:pt x="97" y="54"/>
                    <a:pt x="97" y="54"/>
                    <a:pt x="96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7" name="Freeform 166">
              <a:extLst>
                <a:ext uri="{FF2B5EF4-FFF2-40B4-BE49-F238E27FC236}">
                  <a16:creationId xmlns:a16="http://schemas.microsoft.com/office/drawing/2014/main" id="{501B77AF-799F-4237-BDD9-DFBD8D0F07B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88" y="2986"/>
              <a:ext cx="129" cy="130"/>
            </a:xfrm>
            <a:custGeom>
              <a:avLst/>
              <a:gdLst>
                <a:gd name="T0" fmla="*/ 100 w 105"/>
                <a:gd name="T1" fmla="*/ 30 h 106"/>
                <a:gd name="T2" fmla="*/ 71 w 105"/>
                <a:gd name="T3" fmla="*/ 27 h 106"/>
                <a:gd name="T4" fmla="*/ 88 w 105"/>
                <a:gd name="T5" fmla="*/ 10 h 106"/>
                <a:gd name="T6" fmla="*/ 82 w 105"/>
                <a:gd name="T7" fmla="*/ 4 h 106"/>
                <a:gd name="T8" fmla="*/ 59 w 105"/>
                <a:gd name="T9" fmla="*/ 27 h 106"/>
                <a:gd name="T10" fmla="*/ 52 w 105"/>
                <a:gd name="T11" fmla="*/ 27 h 106"/>
                <a:gd name="T12" fmla="*/ 52 w 105"/>
                <a:gd name="T13" fmla="*/ 27 h 106"/>
                <a:gd name="T14" fmla="*/ 26 w 105"/>
                <a:gd name="T15" fmla="*/ 0 h 106"/>
                <a:gd name="T16" fmla="*/ 19 w 105"/>
                <a:gd name="T17" fmla="*/ 7 h 106"/>
                <a:gd name="T18" fmla="*/ 39 w 105"/>
                <a:gd name="T19" fmla="*/ 27 h 106"/>
                <a:gd name="T20" fmla="*/ 4 w 105"/>
                <a:gd name="T21" fmla="*/ 30 h 106"/>
                <a:gd name="T22" fmla="*/ 0 w 105"/>
                <a:gd name="T23" fmla="*/ 66 h 106"/>
                <a:gd name="T24" fmla="*/ 4 w 105"/>
                <a:gd name="T25" fmla="*/ 102 h 106"/>
                <a:gd name="T26" fmla="*/ 52 w 105"/>
                <a:gd name="T27" fmla="*/ 106 h 106"/>
                <a:gd name="T28" fmla="*/ 100 w 105"/>
                <a:gd name="T29" fmla="*/ 102 h 106"/>
                <a:gd name="T30" fmla="*/ 105 w 105"/>
                <a:gd name="T31" fmla="*/ 66 h 106"/>
                <a:gd name="T32" fmla="*/ 100 w 105"/>
                <a:gd name="T33" fmla="*/ 30 h 106"/>
                <a:gd name="T34" fmla="*/ 88 w 105"/>
                <a:gd name="T35" fmla="*/ 90 h 106"/>
                <a:gd name="T36" fmla="*/ 52 w 105"/>
                <a:gd name="T37" fmla="*/ 92 h 106"/>
                <a:gd name="T38" fmla="*/ 16 w 105"/>
                <a:gd name="T39" fmla="*/ 90 h 106"/>
                <a:gd name="T40" fmla="*/ 13 w 105"/>
                <a:gd name="T41" fmla="*/ 66 h 106"/>
                <a:gd name="T42" fmla="*/ 16 w 105"/>
                <a:gd name="T43" fmla="*/ 42 h 106"/>
                <a:gd name="T44" fmla="*/ 52 w 105"/>
                <a:gd name="T45" fmla="*/ 40 h 106"/>
                <a:gd name="T46" fmla="*/ 88 w 105"/>
                <a:gd name="T47" fmla="*/ 42 h 106"/>
                <a:gd name="T48" fmla="*/ 92 w 105"/>
                <a:gd name="T49" fmla="*/ 66 h 106"/>
                <a:gd name="T50" fmla="*/ 88 w 105"/>
                <a:gd name="T51" fmla="*/ 90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05" h="106">
                  <a:moveTo>
                    <a:pt x="100" y="30"/>
                  </a:moveTo>
                  <a:cubicBezTo>
                    <a:pt x="91" y="29"/>
                    <a:pt x="82" y="28"/>
                    <a:pt x="71" y="27"/>
                  </a:cubicBezTo>
                  <a:cubicBezTo>
                    <a:pt x="88" y="10"/>
                    <a:pt x="88" y="10"/>
                    <a:pt x="88" y="10"/>
                  </a:cubicBezTo>
                  <a:cubicBezTo>
                    <a:pt x="82" y="4"/>
                    <a:pt x="82" y="4"/>
                    <a:pt x="82" y="4"/>
                  </a:cubicBezTo>
                  <a:cubicBezTo>
                    <a:pt x="59" y="27"/>
                    <a:pt x="59" y="27"/>
                    <a:pt x="59" y="27"/>
                  </a:cubicBezTo>
                  <a:cubicBezTo>
                    <a:pt x="57" y="27"/>
                    <a:pt x="54" y="27"/>
                    <a:pt x="52" y="27"/>
                  </a:cubicBezTo>
                  <a:cubicBezTo>
                    <a:pt x="52" y="27"/>
                    <a:pt x="52" y="27"/>
                    <a:pt x="52" y="27"/>
                  </a:cubicBezTo>
                  <a:cubicBezTo>
                    <a:pt x="26" y="0"/>
                    <a:pt x="26" y="0"/>
                    <a:pt x="26" y="0"/>
                  </a:cubicBezTo>
                  <a:cubicBezTo>
                    <a:pt x="19" y="7"/>
                    <a:pt x="19" y="7"/>
                    <a:pt x="19" y="7"/>
                  </a:cubicBezTo>
                  <a:cubicBezTo>
                    <a:pt x="39" y="27"/>
                    <a:pt x="39" y="27"/>
                    <a:pt x="39" y="27"/>
                  </a:cubicBezTo>
                  <a:cubicBezTo>
                    <a:pt x="27" y="27"/>
                    <a:pt x="15" y="28"/>
                    <a:pt x="4" y="30"/>
                  </a:cubicBezTo>
                  <a:cubicBezTo>
                    <a:pt x="1" y="41"/>
                    <a:pt x="0" y="53"/>
                    <a:pt x="0" y="66"/>
                  </a:cubicBezTo>
                  <a:cubicBezTo>
                    <a:pt x="0" y="79"/>
                    <a:pt x="1" y="91"/>
                    <a:pt x="4" y="102"/>
                  </a:cubicBezTo>
                  <a:cubicBezTo>
                    <a:pt x="19" y="104"/>
                    <a:pt x="35" y="106"/>
                    <a:pt x="52" y="106"/>
                  </a:cubicBezTo>
                  <a:cubicBezTo>
                    <a:pt x="69" y="106"/>
                    <a:pt x="86" y="104"/>
                    <a:pt x="100" y="102"/>
                  </a:cubicBezTo>
                  <a:cubicBezTo>
                    <a:pt x="103" y="91"/>
                    <a:pt x="105" y="79"/>
                    <a:pt x="105" y="66"/>
                  </a:cubicBezTo>
                  <a:cubicBezTo>
                    <a:pt x="105" y="53"/>
                    <a:pt x="103" y="41"/>
                    <a:pt x="100" y="30"/>
                  </a:cubicBezTo>
                  <a:close/>
                  <a:moveTo>
                    <a:pt x="88" y="90"/>
                  </a:moveTo>
                  <a:cubicBezTo>
                    <a:pt x="77" y="92"/>
                    <a:pt x="65" y="92"/>
                    <a:pt x="52" y="92"/>
                  </a:cubicBezTo>
                  <a:cubicBezTo>
                    <a:pt x="39" y="92"/>
                    <a:pt x="27" y="92"/>
                    <a:pt x="16" y="90"/>
                  </a:cubicBezTo>
                  <a:cubicBezTo>
                    <a:pt x="14" y="83"/>
                    <a:pt x="13" y="75"/>
                    <a:pt x="13" y="66"/>
                  </a:cubicBezTo>
                  <a:cubicBezTo>
                    <a:pt x="13" y="58"/>
                    <a:pt x="14" y="49"/>
                    <a:pt x="16" y="42"/>
                  </a:cubicBezTo>
                  <a:cubicBezTo>
                    <a:pt x="27" y="41"/>
                    <a:pt x="39" y="40"/>
                    <a:pt x="52" y="40"/>
                  </a:cubicBezTo>
                  <a:cubicBezTo>
                    <a:pt x="65" y="40"/>
                    <a:pt x="77" y="41"/>
                    <a:pt x="88" y="42"/>
                  </a:cubicBezTo>
                  <a:cubicBezTo>
                    <a:pt x="90" y="49"/>
                    <a:pt x="92" y="58"/>
                    <a:pt x="92" y="66"/>
                  </a:cubicBezTo>
                  <a:cubicBezTo>
                    <a:pt x="92" y="75"/>
                    <a:pt x="90" y="83"/>
                    <a:pt x="88" y="9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8" name="Freeform 167">
              <a:extLst>
                <a:ext uri="{FF2B5EF4-FFF2-40B4-BE49-F238E27FC236}">
                  <a16:creationId xmlns:a16="http://schemas.microsoft.com/office/drawing/2014/main" id="{216D1F2A-B51C-407A-BBEE-0D54566C9EFF}"/>
                </a:ext>
              </a:extLst>
            </p:cNvPr>
            <p:cNvSpPr>
              <a:spLocks/>
            </p:cNvSpPr>
            <p:nvPr/>
          </p:nvSpPr>
          <p:spPr bwMode="auto">
            <a:xfrm>
              <a:off x="3670" y="3140"/>
              <a:ext cx="157" cy="89"/>
            </a:xfrm>
            <a:custGeom>
              <a:avLst/>
              <a:gdLst>
                <a:gd name="T0" fmla="*/ 128 w 128"/>
                <a:gd name="T1" fmla="*/ 51 h 72"/>
                <a:gd name="T2" fmla="*/ 112 w 128"/>
                <a:gd name="T3" fmla="*/ 29 h 72"/>
                <a:gd name="T4" fmla="*/ 82 w 128"/>
                <a:gd name="T5" fmla="*/ 0 h 72"/>
                <a:gd name="T6" fmla="*/ 58 w 128"/>
                <a:gd name="T7" fmla="*/ 12 h 72"/>
                <a:gd name="T8" fmla="*/ 45 w 128"/>
                <a:gd name="T9" fmla="*/ 5 h 72"/>
                <a:gd name="T10" fmla="*/ 29 w 128"/>
                <a:gd name="T11" fmla="*/ 22 h 72"/>
                <a:gd name="T12" fmla="*/ 29 w 128"/>
                <a:gd name="T13" fmla="*/ 24 h 72"/>
                <a:gd name="T14" fmla="*/ 24 w 128"/>
                <a:gd name="T15" fmla="*/ 24 h 72"/>
                <a:gd name="T16" fmla="*/ 0 w 128"/>
                <a:gd name="T17" fmla="*/ 48 h 72"/>
                <a:gd name="T18" fmla="*/ 24 w 128"/>
                <a:gd name="T19" fmla="*/ 72 h 72"/>
                <a:gd name="T20" fmla="*/ 106 w 128"/>
                <a:gd name="T21" fmla="*/ 72 h 72"/>
                <a:gd name="T22" fmla="*/ 106 w 128"/>
                <a:gd name="T23" fmla="*/ 72 h 72"/>
                <a:gd name="T24" fmla="*/ 128 w 128"/>
                <a:gd name="T25" fmla="*/ 51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28" h="72">
                  <a:moveTo>
                    <a:pt x="128" y="51"/>
                  </a:moveTo>
                  <a:cubicBezTo>
                    <a:pt x="128" y="40"/>
                    <a:pt x="121" y="32"/>
                    <a:pt x="112" y="29"/>
                  </a:cubicBezTo>
                  <a:cubicBezTo>
                    <a:pt x="111" y="13"/>
                    <a:pt x="98" y="0"/>
                    <a:pt x="82" y="0"/>
                  </a:cubicBezTo>
                  <a:cubicBezTo>
                    <a:pt x="72" y="0"/>
                    <a:pt x="64" y="5"/>
                    <a:pt x="58" y="12"/>
                  </a:cubicBezTo>
                  <a:cubicBezTo>
                    <a:pt x="55" y="8"/>
                    <a:pt x="51" y="5"/>
                    <a:pt x="45" y="5"/>
                  </a:cubicBezTo>
                  <a:cubicBezTo>
                    <a:pt x="36" y="5"/>
                    <a:pt x="29" y="13"/>
                    <a:pt x="29" y="22"/>
                  </a:cubicBezTo>
                  <a:cubicBezTo>
                    <a:pt x="29" y="23"/>
                    <a:pt x="29" y="24"/>
                    <a:pt x="29" y="24"/>
                  </a:cubicBezTo>
                  <a:cubicBezTo>
                    <a:pt x="27" y="24"/>
                    <a:pt x="26" y="24"/>
                    <a:pt x="24" y="24"/>
                  </a:cubicBezTo>
                  <a:cubicBezTo>
                    <a:pt x="11" y="24"/>
                    <a:pt x="0" y="35"/>
                    <a:pt x="0" y="48"/>
                  </a:cubicBezTo>
                  <a:cubicBezTo>
                    <a:pt x="0" y="62"/>
                    <a:pt x="11" y="72"/>
                    <a:pt x="24" y="72"/>
                  </a:cubicBezTo>
                  <a:cubicBezTo>
                    <a:pt x="106" y="72"/>
                    <a:pt x="106" y="72"/>
                    <a:pt x="106" y="72"/>
                  </a:cubicBezTo>
                  <a:cubicBezTo>
                    <a:pt x="106" y="72"/>
                    <a:pt x="106" y="72"/>
                    <a:pt x="106" y="72"/>
                  </a:cubicBezTo>
                  <a:cubicBezTo>
                    <a:pt x="118" y="72"/>
                    <a:pt x="128" y="63"/>
                    <a:pt x="128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9" name="Freeform 168">
              <a:extLst>
                <a:ext uri="{FF2B5EF4-FFF2-40B4-BE49-F238E27FC236}">
                  <a16:creationId xmlns:a16="http://schemas.microsoft.com/office/drawing/2014/main" id="{70C1A130-0C75-4ABE-85D8-34BA22818C7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4" y="3140"/>
              <a:ext cx="108" cy="89"/>
            </a:xfrm>
            <a:custGeom>
              <a:avLst/>
              <a:gdLst>
                <a:gd name="T0" fmla="*/ 0 w 88"/>
                <a:gd name="T1" fmla="*/ 0 h 72"/>
                <a:gd name="T2" fmla="*/ 0 w 88"/>
                <a:gd name="T3" fmla="*/ 72 h 72"/>
                <a:gd name="T4" fmla="*/ 88 w 88"/>
                <a:gd name="T5" fmla="*/ 72 h 72"/>
                <a:gd name="T6" fmla="*/ 88 w 88"/>
                <a:gd name="T7" fmla="*/ 0 h 72"/>
                <a:gd name="T8" fmla="*/ 0 w 88"/>
                <a:gd name="T9" fmla="*/ 0 h 72"/>
                <a:gd name="T10" fmla="*/ 83 w 88"/>
                <a:gd name="T11" fmla="*/ 67 h 72"/>
                <a:gd name="T12" fmla="*/ 5 w 88"/>
                <a:gd name="T13" fmla="*/ 67 h 72"/>
                <a:gd name="T14" fmla="*/ 5 w 88"/>
                <a:gd name="T15" fmla="*/ 6 h 72"/>
                <a:gd name="T16" fmla="*/ 83 w 88"/>
                <a:gd name="T17" fmla="*/ 6 h 72"/>
                <a:gd name="T18" fmla="*/ 83 w 88"/>
                <a:gd name="T19" fmla="*/ 67 h 72"/>
                <a:gd name="T20" fmla="*/ 61 w 88"/>
                <a:gd name="T21" fmla="*/ 20 h 72"/>
                <a:gd name="T22" fmla="*/ 69 w 88"/>
                <a:gd name="T23" fmla="*/ 28 h 72"/>
                <a:gd name="T24" fmla="*/ 77 w 88"/>
                <a:gd name="T25" fmla="*/ 20 h 72"/>
                <a:gd name="T26" fmla="*/ 69 w 88"/>
                <a:gd name="T27" fmla="*/ 11 h 72"/>
                <a:gd name="T28" fmla="*/ 61 w 88"/>
                <a:gd name="T29" fmla="*/ 20 h 72"/>
                <a:gd name="T30" fmla="*/ 77 w 88"/>
                <a:gd name="T31" fmla="*/ 61 h 72"/>
                <a:gd name="T32" fmla="*/ 11 w 88"/>
                <a:gd name="T33" fmla="*/ 61 h 72"/>
                <a:gd name="T34" fmla="*/ 27 w 88"/>
                <a:gd name="T35" fmla="*/ 17 h 72"/>
                <a:gd name="T36" fmla="*/ 50 w 88"/>
                <a:gd name="T37" fmla="*/ 45 h 72"/>
                <a:gd name="T38" fmla="*/ 61 w 88"/>
                <a:gd name="T39" fmla="*/ 36 h 72"/>
                <a:gd name="T40" fmla="*/ 77 w 88"/>
                <a:gd name="T41" fmla="*/ 61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88" h="72">
                  <a:moveTo>
                    <a:pt x="0" y="0"/>
                  </a:moveTo>
                  <a:cubicBezTo>
                    <a:pt x="0" y="72"/>
                    <a:pt x="0" y="72"/>
                    <a:pt x="0" y="72"/>
                  </a:cubicBezTo>
                  <a:cubicBezTo>
                    <a:pt x="88" y="72"/>
                    <a:pt x="88" y="72"/>
                    <a:pt x="88" y="72"/>
                  </a:cubicBezTo>
                  <a:cubicBezTo>
                    <a:pt x="88" y="0"/>
                    <a:pt x="88" y="0"/>
                    <a:pt x="88" y="0"/>
                  </a:cubicBezTo>
                  <a:lnTo>
                    <a:pt x="0" y="0"/>
                  </a:lnTo>
                  <a:close/>
                  <a:moveTo>
                    <a:pt x="83" y="67"/>
                  </a:moveTo>
                  <a:cubicBezTo>
                    <a:pt x="5" y="67"/>
                    <a:pt x="5" y="67"/>
                    <a:pt x="5" y="67"/>
                  </a:cubicBezTo>
                  <a:cubicBezTo>
                    <a:pt x="5" y="6"/>
                    <a:pt x="5" y="6"/>
                    <a:pt x="5" y="6"/>
                  </a:cubicBezTo>
                  <a:cubicBezTo>
                    <a:pt x="83" y="6"/>
                    <a:pt x="83" y="6"/>
                    <a:pt x="83" y="6"/>
                  </a:cubicBezTo>
                  <a:lnTo>
                    <a:pt x="83" y="67"/>
                  </a:lnTo>
                  <a:close/>
                  <a:moveTo>
                    <a:pt x="61" y="20"/>
                  </a:moveTo>
                  <a:cubicBezTo>
                    <a:pt x="61" y="24"/>
                    <a:pt x="64" y="28"/>
                    <a:pt x="69" y="28"/>
                  </a:cubicBezTo>
                  <a:cubicBezTo>
                    <a:pt x="74" y="28"/>
                    <a:pt x="77" y="24"/>
                    <a:pt x="77" y="20"/>
                  </a:cubicBezTo>
                  <a:cubicBezTo>
                    <a:pt x="77" y="15"/>
                    <a:pt x="74" y="11"/>
                    <a:pt x="69" y="11"/>
                  </a:cubicBezTo>
                  <a:cubicBezTo>
                    <a:pt x="64" y="11"/>
                    <a:pt x="61" y="15"/>
                    <a:pt x="61" y="20"/>
                  </a:cubicBezTo>
                  <a:close/>
                  <a:moveTo>
                    <a:pt x="77" y="61"/>
                  </a:moveTo>
                  <a:cubicBezTo>
                    <a:pt x="11" y="61"/>
                    <a:pt x="11" y="61"/>
                    <a:pt x="11" y="61"/>
                  </a:cubicBezTo>
                  <a:cubicBezTo>
                    <a:pt x="27" y="17"/>
                    <a:pt x="27" y="17"/>
                    <a:pt x="27" y="17"/>
                  </a:cubicBezTo>
                  <a:cubicBezTo>
                    <a:pt x="50" y="45"/>
                    <a:pt x="50" y="45"/>
                    <a:pt x="50" y="45"/>
                  </a:cubicBezTo>
                  <a:cubicBezTo>
                    <a:pt x="61" y="36"/>
                    <a:pt x="61" y="36"/>
                    <a:pt x="61" y="36"/>
                  </a:cubicBezTo>
                  <a:lnTo>
                    <a:pt x="77" y="6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0" name="Freeform 169">
              <a:extLst>
                <a:ext uri="{FF2B5EF4-FFF2-40B4-BE49-F238E27FC236}">
                  <a16:creationId xmlns:a16="http://schemas.microsoft.com/office/drawing/2014/main" id="{D26949E8-30F8-465A-AE42-DA5E72F00AB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66" y="3121"/>
              <a:ext cx="105" cy="105"/>
            </a:xfrm>
            <a:custGeom>
              <a:avLst/>
              <a:gdLst>
                <a:gd name="T0" fmla="*/ 57 w 85"/>
                <a:gd name="T1" fmla="*/ 58 h 86"/>
                <a:gd name="T2" fmla="*/ 82 w 85"/>
                <a:gd name="T3" fmla="*/ 47 h 86"/>
                <a:gd name="T4" fmla="*/ 82 w 85"/>
                <a:gd name="T5" fmla="*/ 59 h 86"/>
                <a:gd name="T6" fmla="*/ 66 w 85"/>
                <a:gd name="T7" fmla="*/ 67 h 86"/>
                <a:gd name="T8" fmla="*/ 59 w 85"/>
                <a:gd name="T9" fmla="*/ 84 h 86"/>
                <a:gd name="T10" fmla="*/ 47 w 85"/>
                <a:gd name="T11" fmla="*/ 84 h 86"/>
                <a:gd name="T12" fmla="*/ 57 w 85"/>
                <a:gd name="T13" fmla="*/ 58 h 86"/>
                <a:gd name="T14" fmla="*/ 24 w 85"/>
                <a:gd name="T15" fmla="*/ 85 h 86"/>
                <a:gd name="T16" fmla="*/ 39 w 85"/>
                <a:gd name="T17" fmla="*/ 42 h 86"/>
                <a:gd name="T18" fmla="*/ 81 w 85"/>
                <a:gd name="T19" fmla="*/ 23 h 86"/>
                <a:gd name="T20" fmla="*/ 81 w 85"/>
                <a:gd name="T21" fmla="*/ 35 h 86"/>
                <a:gd name="T22" fmla="*/ 81 w 85"/>
                <a:gd name="T23" fmla="*/ 35 h 86"/>
                <a:gd name="T24" fmla="*/ 48 w 85"/>
                <a:gd name="T25" fmla="*/ 50 h 86"/>
                <a:gd name="T26" fmla="*/ 36 w 85"/>
                <a:gd name="T27" fmla="*/ 85 h 86"/>
                <a:gd name="T28" fmla="*/ 24 w 85"/>
                <a:gd name="T29" fmla="*/ 85 h 86"/>
                <a:gd name="T30" fmla="*/ 49 w 85"/>
                <a:gd name="T31" fmla="*/ 7 h 86"/>
                <a:gd name="T32" fmla="*/ 80 w 85"/>
                <a:gd name="T33" fmla="*/ 0 h 86"/>
                <a:gd name="T34" fmla="*/ 80 w 85"/>
                <a:gd name="T35" fmla="*/ 0 h 86"/>
                <a:gd name="T36" fmla="*/ 80 w 85"/>
                <a:gd name="T37" fmla="*/ 11 h 86"/>
                <a:gd name="T38" fmla="*/ 31 w 85"/>
                <a:gd name="T39" fmla="*/ 34 h 86"/>
                <a:gd name="T40" fmla="*/ 12 w 85"/>
                <a:gd name="T41" fmla="*/ 85 h 86"/>
                <a:gd name="T42" fmla="*/ 0 w 85"/>
                <a:gd name="T43" fmla="*/ 86 h 86"/>
                <a:gd name="T44" fmla="*/ 5 w 85"/>
                <a:gd name="T45" fmla="*/ 54 h 86"/>
                <a:gd name="T46" fmla="*/ 22 w 85"/>
                <a:gd name="T47" fmla="*/ 26 h 86"/>
                <a:gd name="T48" fmla="*/ 49 w 85"/>
                <a:gd name="T49" fmla="*/ 7 h 86"/>
                <a:gd name="T50" fmla="*/ 75 w 85"/>
                <a:gd name="T51" fmla="*/ 83 h 86"/>
                <a:gd name="T52" fmla="*/ 83 w 85"/>
                <a:gd name="T53" fmla="*/ 83 h 86"/>
                <a:gd name="T54" fmla="*/ 83 w 85"/>
                <a:gd name="T55" fmla="*/ 74 h 86"/>
                <a:gd name="T56" fmla="*/ 74 w 85"/>
                <a:gd name="T57" fmla="*/ 75 h 86"/>
                <a:gd name="T58" fmla="*/ 75 w 85"/>
                <a:gd name="T59" fmla="*/ 83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85" h="86">
                  <a:moveTo>
                    <a:pt x="57" y="58"/>
                  </a:moveTo>
                  <a:cubicBezTo>
                    <a:pt x="64" y="51"/>
                    <a:pt x="73" y="47"/>
                    <a:pt x="82" y="47"/>
                  </a:cubicBezTo>
                  <a:cubicBezTo>
                    <a:pt x="82" y="59"/>
                    <a:pt x="82" y="59"/>
                    <a:pt x="82" y="59"/>
                  </a:cubicBezTo>
                  <a:cubicBezTo>
                    <a:pt x="76" y="59"/>
                    <a:pt x="70" y="62"/>
                    <a:pt x="66" y="67"/>
                  </a:cubicBezTo>
                  <a:cubicBezTo>
                    <a:pt x="61" y="71"/>
                    <a:pt x="59" y="78"/>
                    <a:pt x="59" y="84"/>
                  </a:cubicBezTo>
                  <a:cubicBezTo>
                    <a:pt x="47" y="84"/>
                    <a:pt x="47" y="84"/>
                    <a:pt x="47" y="84"/>
                  </a:cubicBezTo>
                  <a:cubicBezTo>
                    <a:pt x="47" y="75"/>
                    <a:pt x="50" y="66"/>
                    <a:pt x="57" y="58"/>
                  </a:cubicBezTo>
                  <a:close/>
                  <a:moveTo>
                    <a:pt x="24" y="85"/>
                  </a:moveTo>
                  <a:cubicBezTo>
                    <a:pt x="23" y="69"/>
                    <a:pt x="29" y="54"/>
                    <a:pt x="39" y="42"/>
                  </a:cubicBezTo>
                  <a:cubicBezTo>
                    <a:pt x="50" y="31"/>
                    <a:pt x="65" y="24"/>
                    <a:pt x="81" y="23"/>
                  </a:cubicBezTo>
                  <a:cubicBezTo>
                    <a:pt x="81" y="35"/>
                    <a:pt x="81" y="35"/>
                    <a:pt x="81" y="35"/>
                  </a:cubicBezTo>
                  <a:cubicBezTo>
                    <a:pt x="81" y="35"/>
                    <a:pt x="81" y="35"/>
                    <a:pt x="81" y="35"/>
                  </a:cubicBezTo>
                  <a:cubicBezTo>
                    <a:pt x="69" y="36"/>
                    <a:pt x="57" y="41"/>
                    <a:pt x="48" y="50"/>
                  </a:cubicBezTo>
                  <a:cubicBezTo>
                    <a:pt x="40" y="60"/>
                    <a:pt x="35" y="72"/>
                    <a:pt x="36" y="85"/>
                  </a:cubicBezTo>
                  <a:lnTo>
                    <a:pt x="24" y="85"/>
                  </a:lnTo>
                  <a:close/>
                  <a:moveTo>
                    <a:pt x="49" y="7"/>
                  </a:moveTo>
                  <a:cubicBezTo>
                    <a:pt x="59" y="2"/>
                    <a:pt x="69" y="0"/>
                    <a:pt x="80" y="0"/>
                  </a:cubicBezTo>
                  <a:cubicBezTo>
                    <a:pt x="80" y="0"/>
                    <a:pt x="80" y="0"/>
                    <a:pt x="80" y="0"/>
                  </a:cubicBezTo>
                  <a:cubicBezTo>
                    <a:pt x="80" y="11"/>
                    <a:pt x="80" y="11"/>
                    <a:pt x="80" y="11"/>
                  </a:cubicBezTo>
                  <a:cubicBezTo>
                    <a:pt x="61" y="12"/>
                    <a:pt x="44" y="20"/>
                    <a:pt x="31" y="34"/>
                  </a:cubicBezTo>
                  <a:cubicBezTo>
                    <a:pt x="18" y="48"/>
                    <a:pt x="11" y="66"/>
                    <a:pt x="12" y="85"/>
                  </a:cubicBezTo>
                  <a:cubicBezTo>
                    <a:pt x="0" y="86"/>
                    <a:pt x="0" y="86"/>
                    <a:pt x="0" y="86"/>
                  </a:cubicBezTo>
                  <a:cubicBezTo>
                    <a:pt x="0" y="75"/>
                    <a:pt x="1" y="65"/>
                    <a:pt x="5" y="54"/>
                  </a:cubicBezTo>
                  <a:cubicBezTo>
                    <a:pt x="9" y="44"/>
                    <a:pt x="14" y="34"/>
                    <a:pt x="22" y="26"/>
                  </a:cubicBezTo>
                  <a:cubicBezTo>
                    <a:pt x="30" y="18"/>
                    <a:pt x="39" y="11"/>
                    <a:pt x="49" y="7"/>
                  </a:cubicBezTo>
                  <a:close/>
                  <a:moveTo>
                    <a:pt x="75" y="83"/>
                  </a:moveTo>
                  <a:cubicBezTo>
                    <a:pt x="77" y="85"/>
                    <a:pt x="81" y="85"/>
                    <a:pt x="83" y="83"/>
                  </a:cubicBezTo>
                  <a:cubicBezTo>
                    <a:pt x="85" y="80"/>
                    <a:pt x="85" y="76"/>
                    <a:pt x="83" y="74"/>
                  </a:cubicBezTo>
                  <a:cubicBezTo>
                    <a:pt x="80" y="72"/>
                    <a:pt x="77" y="72"/>
                    <a:pt x="74" y="75"/>
                  </a:cubicBezTo>
                  <a:cubicBezTo>
                    <a:pt x="72" y="77"/>
                    <a:pt x="72" y="81"/>
                    <a:pt x="75" y="8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1" name="Freeform 170">
              <a:extLst>
                <a:ext uri="{FF2B5EF4-FFF2-40B4-BE49-F238E27FC236}">
                  <a16:creationId xmlns:a16="http://schemas.microsoft.com/office/drawing/2014/main" id="{4C115F43-D8D0-4743-B0E2-0A65AA43F58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907" y="1484"/>
              <a:ext cx="59" cy="80"/>
            </a:xfrm>
            <a:custGeom>
              <a:avLst/>
              <a:gdLst>
                <a:gd name="T0" fmla="*/ 46 w 48"/>
                <a:gd name="T1" fmla="*/ 8 h 65"/>
                <a:gd name="T2" fmla="*/ 42 w 48"/>
                <a:gd name="T3" fmla="*/ 8 h 65"/>
                <a:gd name="T4" fmla="*/ 42 w 48"/>
                <a:gd name="T5" fmla="*/ 12 h 65"/>
                <a:gd name="T6" fmla="*/ 44 w 48"/>
                <a:gd name="T7" fmla="*/ 12 h 65"/>
                <a:gd name="T8" fmla="*/ 44 w 48"/>
                <a:gd name="T9" fmla="*/ 44 h 65"/>
                <a:gd name="T10" fmla="*/ 28 w 48"/>
                <a:gd name="T11" fmla="*/ 44 h 65"/>
                <a:gd name="T12" fmla="*/ 28 w 48"/>
                <a:gd name="T13" fmla="*/ 61 h 65"/>
                <a:gd name="T14" fmla="*/ 4 w 48"/>
                <a:gd name="T15" fmla="*/ 61 h 65"/>
                <a:gd name="T16" fmla="*/ 4 w 48"/>
                <a:gd name="T17" fmla="*/ 12 h 65"/>
                <a:gd name="T18" fmla="*/ 6 w 48"/>
                <a:gd name="T19" fmla="*/ 12 h 65"/>
                <a:gd name="T20" fmla="*/ 6 w 48"/>
                <a:gd name="T21" fmla="*/ 8 h 65"/>
                <a:gd name="T22" fmla="*/ 2 w 48"/>
                <a:gd name="T23" fmla="*/ 8 h 65"/>
                <a:gd name="T24" fmla="*/ 0 w 48"/>
                <a:gd name="T25" fmla="*/ 10 h 65"/>
                <a:gd name="T26" fmla="*/ 0 w 48"/>
                <a:gd name="T27" fmla="*/ 63 h 65"/>
                <a:gd name="T28" fmla="*/ 2 w 48"/>
                <a:gd name="T29" fmla="*/ 65 h 65"/>
                <a:gd name="T30" fmla="*/ 34 w 48"/>
                <a:gd name="T31" fmla="*/ 65 h 65"/>
                <a:gd name="T32" fmla="*/ 48 w 48"/>
                <a:gd name="T33" fmla="*/ 50 h 65"/>
                <a:gd name="T34" fmla="*/ 48 w 48"/>
                <a:gd name="T35" fmla="*/ 10 h 65"/>
                <a:gd name="T36" fmla="*/ 46 w 48"/>
                <a:gd name="T37" fmla="*/ 8 h 65"/>
                <a:gd name="T38" fmla="*/ 32 w 48"/>
                <a:gd name="T39" fmla="*/ 61 h 65"/>
                <a:gd name="T40" fmla="*/ 32 w 48"/>
                <a:gd name="T41" fmla="*/ 49 h 65"/>
                <a:gd name="T42" fmla="*/ 44 w 48"/>
                <a:gd name="T43" fmla="*/ 49 h 65"/>
                <a:gd name="T44" fmla="*/ 32 w 48"/>
                <a:gd name="T45" fmla="*/ 61 h 65"/>
                <a:gd name="T46" fmla="*/ 40 w 48"/>
                <a:gd name="T47" fmla="*/ 8 h 65"/>
                <a:gd name="T48" fmla="*/ 32 w 48"/>
                <a:gd name="T49" fmla="*/ 8 h 65"/>
                <a:gd name="T50" fmla="*/ 32 w 48"/>
                <a:gd name="T51" fmla="*/ 4 h 65"/>
                <a:gd name="T52" fmla="*/ 28 w 48"/>
                <a:gd name="T53" fmla="*/ 0 h 65"/>
                <a:gd name="T54" fmla="*/ 20 w 48"/>
                <a:gd name="T55" fmla="*/ 0 h 65"/>
                <a:gd name="T56" fmla="*/ 16 w 48"/>
                <a:gd name="T57" fmla="*/ 4 h 65"/>
                <a:gd name="T58" fmla="*/ 16 w 48"/>
                <a:gd name="T59" fmla="*/ 8 h 65"/>
                <a:gd name="T60" fmla="*/ 8 w 48"/>
                <a:gd name="T61" fmla="*/ 8 h 65"/>
                <a:gd name="T62" fmla="*/ 8 w 48"/>
                <a:gd name="T63" fmla="*/ 16 h 65"/>
                <a:gd name="T64" fmla="*/ 40 w 48"/>
                <a:gd name="T65" fmla="*/ 16 h 65"/>
                <a:gd name="T66" fmla="*/ 40 w 48"/>
                <a:gd name="T67" fmla="*/ 8 h 65"/>
                <a:gd name="T68" fmla="*/ 28 w 48"/>
                <a:gd name="T69" fmla="*/ 8 h 65"/>
                <a:gd name="T70" fmla="*/ 20 w 48"/>
                <a:gd name="T71" fmla="*/ 8 h 65"/>
                <a:gd name="T72" fmla="*/ 20 w 48"/>
                <a:gd name="T73" fmla="*/ 4 h 65"/>
                <a:gd name="T74" fmla="*/ 20 w 48"/>
                <a:gd name="T75" fmla="*/ 4 h 65"/>
                <a:gd name="T76" fmla="*/ 28 w 48"/>
                <a:gd name="T77" fmla="*/ 4 h 65"/>
                <a:gd name="T78" fmla="*/ 28 w 48"/>
                <a:gd name="T79" fmla="*/ 4 h 65"/>
                <a:gd name="T80" fmla="*/ 28 w 48"/>
                <a:gd name="T81" fmla="*/ 8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</a:cxnLst>
              <a:rect l="0" t="0" r="r" b="b"/>
              <a:pathLst>
                <a:path w="48" h="65">
                  <a:moveTo>
                    <a:pt x="46" y="8"/>
                  </a:moveTo>
                  <a:cubicBezTo>
                    <a:pt x="42" y="8"/>
                    <a:pt x="42" y="8"/>
                    <a:pt x="42" y="8"/>
                  </a:cubicBezTo>
                  <a:cubicBezTo>
                    <a:pt x="42" y="12"/>
                    <a:pt x="42" y="12"/>
                    <a:pt x="42" y="12"/>
                  </a:cubicBezTo>
                  <a:cubicBezTo>
                    <a:pt x="44" y="12"/>
                    <a:pt x="44" y="12"/>
                    <a:pt x="44" y="12"/>
                  </a:cubicBezTo>
                  <a:cubicBezTo>
                    <a:pt x="44" y="44"/>
                    <a:pt x="44" y="44"/>
                    <a:pt x="44" y="44"/>
                  </a:cubicBezTo>
                  <a:cubicBezTo>
                    <a:pt x="28" y="44"/>
                    <a:pt x="28" y="44"/>
                    <a:pt x="28" y="44"/>
                  </a:cubicBezTo>
                  <a:cubicBezTo>
                    <a:pt x="28" y="61"/>
                    <a:pt x="28" y="61"/>
                    <a:pt x="28" y="61"/>
                  </a:cubicBezTo>
                  <a:cubicBezTo>
                    <a:pt x="4" y="61"/>
                    <a:pt x="4" y="61"/>
                    <a:pt x="4" y="61"/>
                  </a:cubicBezTo>
                  <a:cubicBezTo>
                    <a:pt x="4" y="12"/>
                    <a:pt x="4" y="12"/>
                    <a:pt x="4" y="12"/>
                  </a:cubicBezTo>
                  <a:cubicBezTo>
                    <a:pt x="6" y="12"/>
                    <a:pt x="6" y="12"/>
                    <a:pt x="6" y="12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2" y="8"/>
                    <a:pt x="2" y="8"/>
                    <a:pt x="2" y="8"/>
                  </a:cubicBezTo>
                  <a:cubicBezTo>
                    <a:pt x="1" y="8"/>
                    <a:pt x="0" y="9"/>
                    <a:pt x="0" y="10"/>
                  </a:cubicBezTo>
                  <a:cubicBezTo>
                    <a:pt x="0" y="63"/>
                    <a:pt x="0" y="63"/>
                    <a:pt x="0" y="63"/>
                  </a:cubicBezTo>
                  <a:cubicBezTo>
                    <a:pt x="0" y="64"/>
                    <a:pt x="1" y="65"/>
                    <a:pt x="2" y="65"/>
                  </a:cubicBezTo>
                  <a:cubicBezTo>
                    <a:pt x="34" y="65"/>
                    <a:pt x="34" y="65"/>
                    <a:pt x="34" y="65"/>
                  </a:cubicBezTo>
                  <a:cubicBezTo>
                    <a:pt x="48" y="50"/>
                    <a:pt x="48" y="50"/>
                    <a:pt x="48" y="50"/>
                  </a:cubicBezTo>
                  <a:cubicBezTo>
                    <a:pt x="48" y="10"/>
                    <a:pt x="48" y="10"/>
                    <a:pt x="48" y="10"/>
                  </a:cubicBezTo>
                  <a:cubicBezTo>
                    <a:pt x="48" y="9"/>
                    <a:pt x="48" y="8"/>
                    <a:pt x="46" y="8"/>
                  </a:cubicBezTo>
                  <a:close/>
                  <a:moveTo>
                    <a:pt x="32" y="61"/>
                  </a:moveTo>
                  <a:cubicBezTo>
                    <a:pt x="32" y="49"/>
                    <a:pt x="32" y="49"/>
                    <a:pt x="32" y="49"/>
                  </a:cubicBezTo>
                  <a:cubicBezTo>
                    <a:pt x="44" y="49"/>
                    <a:pt x="44" y="49"/>
                    <a:pt x="44" y="49"/>
                  </a:cubicBezTo>
                  <a:lnTo>
                    <a:pt x="32" y="61"/>
                  </a:lnTo>
                  <a:close/>
                  <a:moveTo>
                    <a:pt x="40" y="8"/>
                  </a:moveTo>
                  <a:cubicBezTo>
                    <a:pt x="32" y="8"/>
                    <a:pt x="32" y="8"/>
                    <a:pt x="32" y="8"/>
                  </a:cubicBezTo>
                  <a:cubicBezTo>
                    <a:pt x="32" y="4"/>
                    <a:pt x="32" y="4"/>
                    <a:pt x="32" y="4"/>
                  </a:cubicBezTo>
                  <a:cubicBezTo>
                    <a:pt x="32" y="2"/>
                    <a:pt x="30" y="0"/>
                    <a:pt x="28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18" y="0"/>
                    <a:pt x="16" y="2"/>
                    <a:pt x="16" y="4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8" y="8"/>
                    <a:pt x="8" y="8"/>
                    <a:pt x="8" y="8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40" y="16"/>
                    <a:pt x="40" y="16"/>
                    <a:pt x="40" y="16"/>
                  </a:cubicBezTo>
                  <a:lnTo>
                    <a:pt x="40" y="8"/>
                  </a:lnTo>
                  <a:close/>
                  <a:moveTo>
                    <a:pt x="28" y="8"/>
                  </a:moveTo>
                  <a:cubicBezTo>
                    <a:pt x="20" y="8"/>
                    <a:pt x="20" y="8"/>
                    <a:pt x="20" y="8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28" y="4"/>
                    <a:pt x="28" y="4"/>
                    <a:pt x="28" y="4"/>
                  </a:cubicBezTo>
                  <a:cubicBezTo>
                    <a:pt x="28" y="4"/>
                    <a:pt x="28" y="4"/>
                    <a:pt x="28" y="4"/>
                  </a:cubicBezTo>
                  <a:lnTo>
                    <a:pt x="28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2" name="Freeform 171">
              <a:extLst>
                <a:ext uri="{FF2B5EF4-FFF2-40B4-BE49-F238E27FC236}">
                  <a16:creationId xmlns:a16="http://schemas.microsoft.com/office/drawing/2014/main" id="{A9258C85-E336-4BD9-B4F9-C98A102966A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423" y="1972"/>
              <a:ext cx="81" cy="81"/>
            </a:xfrm>
            <a:custGeom>
              <a:avLst/>
              <a:gdLst>
                <a:gd name="T0" fmla="*/ 55 w 66"/>
                <a:gd name="T1" fmla="*/ 0 h 66"/>
                <a:gd name="T2" fmla="*/ 11 w 66"/>
                <a:gd name="T3" fmla="*/ 0 h 66"/>
                <a:gd name="T4" fmla="*/ 0 w 66"/>
                <a:gd name="T5" fmla="*/ 11 h 66"/>
                <a:gd name="T6" fmla="*/ 1 w 66"/>
                <a:gd name="T7" fmla="*/ 55 h 66"/>
                <a:gd name="T8" fmla="*/ 12 w 66"/>
                <a:gd name="T9" fmla="*/ 66 h 66"/>
                <a:gd name="T10" fmla="*/ 55 w 66"/>
                <a:gd name="T11" fmla="*/ 66 h 66"/>
                <a:gd name="T12" fmla="*/ 66 w 66"/>
                <a:gd name="T13" fmla="*/ 55 h 66"/>
                <a:gd name="T14" fmla="*/ 66 w 66"/>
                <a:gd name="T15" fmla="*/ 11 h 66"/>
                <a:gd name="T16" fmla="*/ 55 w 66"/>
                <a:gd name="T17" fmla="*/ 0 h 66"/>
                <a:gd name="T18" fmla="*/ 22 w 66"/>
                <a:gd name="T19" fmla="*/ 29 h 66"/>
                <a:gd name="T20" fmla="*/ 45 w 66"/>
                <a:gd name="T21" fmla="*/ 29 h 66"/>
                <a:gd name="T22" fmla="*/ 46 w 66"/>
                <a:gd name="T23" fmla="*/ 33 h 66"/>
                <a:gd name="T24" fmla="*/ 33 w 66"/>
                <a:gd name="T25" fmla="*/ 46 h 66"/>
                <a:gd name="T26" fmla="*/ 21 w 66"/>
                <a:gd name="T27" fmla="*/ 33 h 66"/>
                <a:gd name="T28" fmla="*/ 22 w 66"/>
                <a:gd name="T29" fmla="*/ 29 h 66"/>
                <a:gd name="T30" fmla="*/ 58 w 66"/>
                <a:gd name="T31" fmla="*/ 29 h 66"/>
                <a:gd name="T32" fmla="*/ 58 w 66"/>
                <a:gd name="T33" fmla="*/ 45 h 66"/>
                <a:gd name="T34" fmla="*/ 58 w 66"/>
                <a:gd name="T35" fmla="*/ 53 h 66"/>
                <a:gd name="T36" fmla="*/ 54 w 66"/>
                <a:gd name="T37" fmla="*/ 58 h 66"/>
                <a:gd name="T38" fmla="*/ 13 w 66"/>
                <a:gd name="T39" fmla="*/ 58 h 66"/>
                <a:gd name="T40" fmla="*/ 9 w 66"/>
                <a:gd name="T41" fmla="*/ 54 h 66"/>
                <a:gd name="T42" fmla="*/ 9 w 66"/>
                <a:gd name="T43" fmla="*/ 46 h 66"/>
                <a:gd name="T44" fmla="*/ 9 w 66"/>
                <a:gd name="T45" fmla="*/ 29 h 66"/>
                <a:gd name="T46" fmla="*/ 9 w 66"/>
                <a:gd name="T47" fmla="*/ 29 h 66"/>
                <a:gd name="T48" fmla="*/ 15 w 66"/>
                <a:gd name="T49" fmla="*/ 29 h 66"/>
                <a:gd name="T50" fmla="*/ 15 w 66"/>
                <a:gd name="T51" fmla="*/ 33 h 66"/>
                <a:gd name="T52" fmla="*/ 33 w 66"/>
                <a:gd name="T53" fmla="*/ 52 h 66"/>
                <a:gd name="T54" fmla="*/ 52 w 66"/>
                <a:gd name="T55" fmla="*/ 33 h 66"/>
                <a:gd name="T56" fmla="*/ 51 w 66"/>
                <a:gd name="T57" fmla="*/ 29 h 66"/>
                <a:gd name="T58" fmla="*/ 58 w 66"/>
                <a:gd name="T59" fmla="*/ 29 h 66"/>
                <a:gd name="T60" fmla="*/ 58 w 66"/>
                <a:gd name="T61" fmla="*/ 15 h 66"/>
                <a:gd name="T62" fmla="*/ 56 w 66"/>
                <a:gd name="T63" fmla="*/ 17 h 66"/>
                <a:gd name="T64" fmla="*/ 52 w 66"/>
                <a:gd name="T65" fmla="*/ 17 h 66"/>
                <a:gd name="T66" fmla="*/ 50 w 66"/>
                <a:gd name="T67" fmla="*/ 15 h 66"/>
                <a:gd name="T68" fmla="*/ 50 w 66"/>
                <a:gd name="T69" fmla="*/ 10 h 66"/>
                <a:gd name="T70" fmla="*/ 52 w 66"/>
                <a:gd name="T71" fmla="*/ 8 h 66"/>
                <a:gd name="T72" fmla="*/ 56 w 66"/>
                <a:gd name="T73" fmla="*/ 8 h 66"/>
                <a:gd name="T74" fmla="*/ 58 w 66"/>
                <a:gd name="T75" fmla="*/ 10 h 66"/>
                <a:gd name="T76" fmla="*/ 58 w 66"/>
                <a:gd name="T77" fmla="*/ 15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66" h="66">
                  <a:moveTo>
                    <a:pt x="55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5" y="1"/>
                    <a:pt x="0" y="5"/>
                    <a:pt x="0" y="11"/>
                  </a:cubicBezTo>
                  <a:cubicBezTo>
                    <a:pt x="1" y="55"/>
                    <a:pt x="1" y="55"/>
                    <a:pt x="1" y="55"/>
                  </a:cubicBezTo>
                  <a:cubicBezTo>
                    <a:pt x="1" y="61"/>
                    <a:pt x="6" y="66"/>
                    <a:pt x="12" y="66"/>
                  </a:cubicBezTo>
                  <a:cubicBezTo>
                    <a:pt x="55" y="66"/>
                    <a:pt x="55" y="66"/>
                    <a:pt x="55" y="66"/>
                  </a:cubicBezTo>
                  <a:cubicBezTo>
                    <a:pt x="61" y="66"/>
                    <a:pt x="66" y="61"/>
                    <a:pt x="66" y="55"/>
                  </a:cubicBezTo>
                  <a:cubicBezTo>
                    <a:pt x="66" y="11"/>
                    <a:pt x="66" y="11"/>
                    <a:pt x="66" y="11"/>
                  </a:cubicBezTo>
                  <a:cubicBezTo>
                    <a:pt x="66" y="5"/>
                    <a:pt x="61" y="0"/>
                    <a:pt x="55" y="0"/>
                  </a:cubicBezTo>
                  <a:close/>
                  <a:moveTo>
                    <a:pt x="22" y="29"/>
                  </a:moveTo>
                  <a:cubicBezTo>
                    <a:pt x="45" y="29"/>
                    <a:pt x="45" y="29"/>
                    <a:pt x="45" y="29"/>
                  </a:cubicBezTo>
                  <a:cubicBezTo>
                    <a:pt x="46" y="30"/>
                    <a:pt x="46" y="32"/>
                    <a:pt x="46" y="33"/>
                  </a:cubicBezTo>
                  <a:cubicBezTo>
                    <a:pt x="46" y="40"/>
                    <a:pt x="40" y="46"/>
                    <a:pt x="33" y="46"/>
                  </a:cubicBezTo>
                  <a:cubicBezTo>
                    <a:pt x="27" y="46"/>
                    <a:pt x="21" y="40"/>
                    <a:pt x="21" y="33"/>
                  </a:cubicBezTo>
                  <a:cubicBezTo>
                    <a:pt x="21" y="32"/>
                    <a:pt x="21" y="30"/>
                    <a:pt x="22" y="29"/>
                  </a:cubicBezTo>
                  <a:close/>
                  <a:moveTo>
                    <a:pt x="58" y="29"/>
                  </a:moveTo>
                  <a:cubicBezTo>
                    <a:pt x="58" y="45"/>
                    <a:pt x="58" y="45"/>
                    <a:pt x="58" y="45"/>
                  </a:cubicBezTo>
                  <a:cubicBezTo>
                    <a:pt x="58" y="53"/>
                    <a:pt x="58" y="53"/>
                    <a:pt x="58" y="53"/>
                  </a:cubicBezTo>
                  <a:cubicBezTo>
                    <a:pt x="58" y="56"/>
                    <a:pt x="56" y="57"/>
                    <a:pt x="54" y="58"/>
                  </a:cubicBezTo>
                  <a:cubicBezTo>
                    <a:pt x="13" y="58"/>
                    <a:pt x="13" y="58"/>
                    <a:pt x="13" y="58"/>
                  </a:cubicBezTo>
                  <a:cubicBezTo>
                    <a:pt x="11" y="58"/>
                    <a:pt x="9" y="56"/>
                    <a:pt x="9" y="54"/>
                  </a:cubicBezTo>
                  <a:cubicBezTo>
                    <a:pt x="9" y="46"/>
                    <a:pt x="9" y="46"/>
                    <a:pt x="9" y="46"/>
                  </a:cubicBezTo>
                  <a:cubicBezTo>
                    <a:pt x="9" y="29"/>
                    <a:pt x="9" y="29"/>
                    <a:pt x="9" y="29"/>
                  </a:cubicBezTo>
                  <a:cubicBezTo>
                    <a:pt x="9" y="29"/>
                    <a:pt x="9" y="29"/>
                    <a:pt x="9" y="29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5" y="30"/>
                    <a:pt x="15" y="32"/>
                    <a:pt x="15" y="33"/>
                  </a:cubicBezTo>
                  <a:cubicBezTo>
                    <a:pt x="15" y="43"/>
                    <a:pt x="23" y="52"/>
                    <a:pt x="33" y="52"/>
                  </a:cubicBezTo>
                  <a:cubicBezTo>
                    <a:pt x="44" y="52"/>
                    <a:pt x="52" y="43"/>
                    <a:pt x="52" y="33"/>
                  </a:cubicBezTo>
                  <a:cubicBezTo>
                    <a:pt x="52" y="32"/>
                    <a:pt x="52" y="30"/>
                    <a:pt x="51" y="29"/>
                  </a:cubicBezTo>
                  <a:cubicBezTo>
                    <a:pt x="58" y="29"/>
                    <a:pt x="58" y="29"/>
                    <a:pt x="58" y="29"/>
                  </a:cubicBezTo>
                  <a:close/>
                  <a:moveTo>
                    <a:pt x="58" y="15"/>
                  </a:moveTo>
                  <a:cubicBezTo>
                    <a:pt x="58" y="16"/>
                    <a:pt x="57" y="17"/>
                    <a:pt x="56" y="17"/>
                  </a:cubicBezTo>
                  <a:cubicBezTo>
                    <a:pt x="52" y="17"/>
                    <a:pt x="52" y="17"/>
                    <a:pt x="52" y="17"/>
                  </a:cubicBezTo>
                  <a:cubicBezTo>
                    <a:pt x="51" y="17"/>
                    <a:pt x="50" y="16"/>
                    <a:pt x="50" y="15"/>
                  </a:cubicBezTo>
                  <a:cubicBezTo>
                    <a:pt x="50" y="10"/>
                    <a:pt x="50" y="10"/>
                    <a:pt x="50" y="10"/>
                  </a:cubicBezTo>
                  <a:cubicBezTo>
                    <a:pt x="50" y="9"/>
                    <a:pt x="50" y="8"/>
                    <a:pt x="52" y="8"/>
                  </a:cubicBezTo>
                  <a:cubicBezTo>
                    <a:pt x="56" y="8"/>
                    <a:pt x="56" y="8"/>
                    <a:pt x="56" y="8"/>
                  </a:cubicBezTo>
                  <a:cubicBezTo>
                    <a:pt x="57" y="8"/>
                    <a:pt x="58" y="9"/>
                    <a:pt x="58" y="10"/>
                  </a:cubicBezTo>
                  <a:lnTo>
                    <a:pt x="58" y="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3" name="Freeform 172">
              <a:extLst>
                <a:ext uri="{FF2B5EF4-FFF2-40B4-BE49-F238E27FC236}">
                  <a16:creationId xmlns:a16="http://schemas.microsoft.com/office/drawing/2014/main" id="{3FE76779-E0FC-403C-A5D7-5BAA318F313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440" y="960"/>
              <a:ext cx="75" cy="75"/>
            </a:xfrm>
            <a:custGeom>
              <a:avLst/>
              <a:gdLst>
                <a:gd name="T0" fmla="*/ 30 w 61"/>
                <a:gd name="T1" fmla="*/ 0 h 61"/>
                <a:gd name="T2" fmla="*/ 0 w 61"/>
                <a:gd name="T3" fmla="*/ 30 h 61"/>
                <a:gd name="T4" fmla="*/ 30 w 61"/>
                <a:gd name="T5" fmla="*/ 61 h 61"/>
                <a:gd name="T6" fmla="*/ 61 w 61"/>
                <a:gd name="T7" fmla="*/ 30 h 61"/>
                <a:gd name="T8" fmla="*/ 30 w 61"/>
                <a:gd name="T9" fmla="*/ 0 h 61"/>
                <a:gd name="T10" fmla="*/ 30 w 61"/>
                <a:gd name="T11" fmla="*/ 55 h 61"/>
                <a:gd name="T12" fmla="*/ 6 w 61"/>
                <a:gd name="T13" fmla="*/ 30 h 61"/>
                <a:gd name="T14" fmla="*/ 30 w 61"/>
                <a:gd name="T15" fmla="*/ 6 h 61"/>
                <a:gd name="T16" fmla="*/ 55 w 61"/>
                <a:gd name="T17" fmla="*/ 30 h 61"/>
                <a:gd name="T18" fmla="*/ 30 w 61"/>
                <a:gd name="T19" fmla="*/ 55 h 61"/>
                <a:gd name="T20" fmla="*/ 27 w 61"/>
                <a:gd name="T21" fmla="*/ 15 h 61"/>
                <a:gd name="T22" fmla="*/ 34 w 61"/>
                <a:gd name="T23" fmla="*/ 15 h 61"/>
                <a:gd name="T24" fmla="*/ 34 w 61"/>
                <a:gd name="T25" fmla="*/ 23 h 61"/>
                <a:gd name="T26" fmla="*/ 27 w 61"/>
                <a:gd name="T27" fmla="*/ 23 h 61"/>
                <a:gd name="T28" fmla="*/ 27 w 61"/>
                <a:gd name="T29" fmla="*/ 15 h 61"/>
                <a:gd name="T30" fmla="*/ 38 w 61"/>
                <a:gd name="T31" fmla="*/ 46 h 61"/>
                <a:gd name="T32" fmla="*/ 23 w 61"/>
                <a:gd name="T33" fmla="*/ 46 h 61"/>
                <a:gd name="T34" fmla="*/ 23 w 61"/>
                <a:gd name="T35" fmla="*/ 42 h 61"/>
                <a:gd name="T36" fmla="*/ 27 w 61"/>
                <a:gd name="T37" fmla="*/ 42 h 61"/>
                <a:gd name="T38" fmla="*/ 27 w 61"/>
                <a:gd name="T39" fmla="*/ 30 h 61"/>
                <a:gd name="T40" fmla="*/ 23 w 61"/>
                <a:gd name="T41" fmla="*/ 30 h 61"/>
                <a:gd name="T42" fmla="*/ 23 w 61"/>
                <a:gd name="T43" fmla="*/ 27 h 61"/>
                <a:gd name="T44" fmla="*/ 34 w 61"/>
                <a:gd name="T45" fmla="*/ 27 h 61"/>
                <a:gd name="T46" fmla="*/ 34 w 61"/>
                <a:gd name="T47" fmla="*/ 42 h 61"/>
                <a:gd name="T48" fmla="*/ 38 w 61"/>
                <a:gd name="T49" fmla="*/ 42 h 61"/>
                <a:gd name="T50" fmla="*/ 38 w 61"/>
                <a:gd name="T51" fmla="*/ 46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1" h="61">
                  <a:moveTo>
                    <a:pt x="30" y="0"/>
                  </a:moveTo>
                  <a:cubicBezTo>
                    <a:pt x="14" y="0"/>
                    <a:pt x="0" y="14"/>
                    <a:pt x="0" y="30"/>
                  </a:cubicBezTo>
                  <a:cubicBezTo>
                    <a:pt x="0" y="47"/>
                    <a:pt x="14" y="61"/>
                    <a:pt x="30" y="61"/>
                  </a:cubicBezTo>
                  <a:cubicBezTo>
                    <a:pt x="47" y="61"/>
                    <a:pt x="61" y="47"/>
                    <a:pt x="61" y="30"/>
                  </a:cubicBezTo>
                  <a:cubicBezTo>
                    <a:pt x="61" y="14"/>
                    <a:pt x="47" y="0"/>
                    <a:pt x="30" y="0"/>
                  </a:cubicBezTo>
                  <a:close/>
                  <a:moveTo>
                    <a:pt x="30" y="55"/>
                  </a:moveTo>
                  <a:cubicBezTo>
                    <a:pt x="17" y="55"/>
                    <a:pt x="6" y="44"/>
                    <a:pt x="6" y="30"/>
                  </a:cubicBezTo>
                  <a:cubicBezTo>
                    <a:pt x="6" y="17"/>
                    <a:pt x="17" y="6"/>
                    <a:pt x="30" y="6"/>
                  </a:cubicBezTo>
                  <a:cubicBezTo>
                    <a:pt x="44" y="6"/>
                    <a:pt x="55" y="17"/>
                    <a:pt x="55" y="30"/>
                  </a:cubicBezTo>
                  <a:cubicBezTo>
                    <a:pt x="55" y="44"/>
                    <a:pt x="44" y="55"/>
                    <a:pt x="30" y="55"/>
                  </a:cubicBezTo>
                  <a:close/>
                  <a:moveTo>
                    <a:pt x="27" y="15"/>
                  </a:moveTo>
                  <a:cubicBezTo>
                    <a:pt x="34" y="15"/>
                    <a:pt x="34" y="15"/>
                    <a:pt x="34" y="15"/>
                  </a:cubicBezTo>
                  <a:cubicBezTo>
                    <a:pt x="34" y="23"/>
                    <a:pt x="34" y="23"/>
                    <a:pt x="34" y="23"/>
                  </a:cubicBezTo>
                  <a:cubicBezTo>
                    <a:pt x="27" y="23"/>
                    <a:pt x="27" y="23"/>
                    <a:pt x="27" y="23"/>
                  </a:cubicBezTo>
                  <a:lnTo>
                    <a:pt x="27" y="15"/>
                  </a:lnTo>
                  <a:close/>
                  <a:moveTo>
                    <a:pt x="38" y="46"/>
                  </a:moveTo>
                  <a:cubicBezTo>
                    <a:pt x="23" y="46"/>
                    <a:pt x="23" y="46"/>
                    <a:pt x="23" y="46"/>
                  </a:cubicBezTo>
                  <a:cubicBezTo>
                    <a:pt x="23" y="42"/>
                    <a:pt x="23" y="42"/>
                    <a:pt x="23" y="42"/>
                  </a:cubicBezTo>
                  <a:cubicBezTo>
                    <a:pt x="27" y="42"/>
                    <a:pt x="27" y="42"/>
                    <a:pt x="27" y="42"/>
                  </a:cubicBezTo>
                  <a:cubicBezTo>
                    <a:pt x="27" y="30"/>
                    <a:pt x="27" y="30"/>
                    <a:pt x="27" y="30"/>
                  </a:cubicBezTo>
                  <a:cubicBezTo>
                    <a:pt x="23" y="30"/>
                    <a:pt x="23" y="30"/>
                    <a:pt x="23" y="30"/>
                  </a:cubicBezTo>
                  <a:cubicBezTo>
                    <a:pt x="23" y="27"/>
                    <a:pt x="23" y="27"/>
                    <a:pt x="23" y="27"/>
                  </a:cubicBezTo>
                  <a:cubicBezTo>
                    <a:pt x="34" y="27"/>
                    <a:pt x="34" y="27"/>
                    <a:pt x="34" y="27"/>
                  </a:cubicBezTo>
                  <a:cubicBezTo>
                    <a:pt x="34" y="42"/>
                    <a:pt x="34" y="42"/>
                    <a:pt x="34" y="42"/>
                  </a:cubicBezTo>
                  <a:cubicBezTo>
                    <a:pt x="38" y="42"/>
                    <a:pt x="38" y="42"/>
                    <a:pt x="38" y="42"/>
                  </a:cubicBezTo>
                  <a:lnTo>
                    <a:pt x="38" y="4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4" name="Freeform 173">
              <a:extLst>
                <a:ext uri="{FF2B5EF4-FFF2-40B4-BE49-F238E27FC236}">
                  <a16:creationId xmlns:a16="http://schemas.microsoft.com/office/drawing/2014/main" id="{4BCC2857-1003-469D-AF69-5F80E2578E2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471" y="2896"/>
              <a:ext cx="87" cy="76"/>
            </a:xfrm>
            <a:custGeom>
              <a:avLst/>
              <a:gdLst>
                <a:gd name="T0" fmla="*/ 58 w 87"/>
                <a:gd name="T1" fmla="*/ 10 h 76"/>
                <a:gd name="T2" fmla="*/ 31 w 87"/>
                <a:gd name="T3" fmla="*/ 0 h 76"/>
                <a:gd name="T4" fmla="*/ 0 w 87"/>
                <a:gd name="T5" fmla="*/ 10 h 76"/>
                <a:gd name="T6" fmla="*/ 0 w 87"/>
                <a:gd name="T7" fmla="*/ 76 h 76"/>
                <a:gd name="T8" fmla="*/ 31 w 87"/>
                <a:gd name="T9" fmla="*/ 65 h 76"/>
                <a:gd name="T10" fmla="*/ 58 w 87"/>
                <a:gd name="T11" fmla="*/ 76 h 76"/>
                <a:gd name="T12" fmla="*/ 87 w 87"/>
                <a:gd name="T13" fmla="*/ 65 h 76"/>
                <a:gd name="T14" fmla="*/ 87 w 87"/>
                <a:gd name="T15" fmla="*/ 0 h 76"/>
                <a:gd name="T16" fmla="*/ 58 w 87"/>
                <a:gd name="T17" fmla="*/ 10 h 76"/>
                <a:gd name="T18" fmla="*/ 33 w 87"/>
                <a:gd name="T19" fmla="*/ 6 h 76"/>
                <a:gd name="T20" fmla="*/ 55 w 87"/>
                <a:gd name="T21" fmla="*/ 15 h 76"/>
                <a:gd name="T22" fmla="*/ 55 w 87"/>
                <a:gd name="T23" fmla="*/ 69 h 76"/>
                <a:gd name="T24" fmla="*/ 33 w 87"/>
                <a:gd name="T25" fmla="*/ 60 h 76"/>
                <a:gd name="T26" fmla="*/ 33 w 87"/>
                <a:gd name="T27" fmla="*/ 6 h 76"/>
                <a:gd name="T28" fmla="*/ 6 w 87"/>
                <a:gd name="T29" fmla="*/ 15 h 76"/>
                <a:gd name="T30" fmla="*/ 28 w 87"/>
                <a:gd name="T31" fmla="*/ 6 h 76"/>
                <a:gd name="T32" fmla="*/ 28 w 87"/>
                <a:gd name="T33" fmla="*/ 60 h 76"/>
                <a:gd name="T34" fmla="*/ 6 w 87"/>
                <a:gd name="T35" fmla="*/ 67 h 76"/>
                <a:gd name="T36" fmla="*/ 6 w 87"/>
                <a:gd name="T37" fmla="*/ 15 h 76"/>
                <a:gd name="T38" fmla="*/ 82 w 87"/>
                <a:gd name="T39" fmla="*/ 61 h 76"/>
                <a:gd name="T40" fmla="*/ 60 w 87"/>
                <a:gd name="T41" fmla="*/ 69 h 76"/>
                <a:gd name="T42" fmla="*/ 60 w 87"/>
                <a:gd name="T43" fmla="*/ 15 h 76"/>
                <a:gd name="T44" fmla="*/ 82 w 87"/>
                <a:gd name="T45" fmla="*/ 7 h 76"/>
                <a:gd name="T46" fmla="*/ 82 w 87"/>
                <a:gd name="T47" fmla="*/ 61 h 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87" h="76">
                  <a:moveTo>
                    <a:pt x="58" y="10"/>
                  </a:moveTo>
                  <a:lnTo>
                    <a:pt x="31" y="0"/>
                  </a:lnTo>
                  <a:lnTo>
                    <a:pt x="0" y="10"/>
                  </a:lnTo>
                  <a:lnTo>
                    <a:pt x="0" y="76"/>
                  </a:lnTo>
                  <a:lnTo>
                    <a:pt x="31" y="65"/>
                  </a:lnTo>
                  <a:lnTo>
                    <a:pt x="58" y="76"/>
                  </a:lnTo>
                  <a:lnTo>
                    <a:pt x="87" y="65"/>
                  </a:lnTo>
                  <a:lnTo>
                    <a:pt x="87" y="0"/>
                  </a:lnTo>
                  <a:lnTo>
                    <a:pt x="58" y="10"/>
                  </a:lnTo>
                  <a:close/>
                  <a:moveTo>
                    <a:pt x="33" y="6"/>
                  </a:moveTo>
                  <a:lnTo>
                    <a:pt x="55" y="15"/>
                  </a:lnTo>
                  <a:lnTo>
                    <a:pt x="55" y="69"/>
                  </a:lnTo>
                  <a:lnTo>
                    <a:pt x="33" y="60"/>
                  </a:lnTo>
                  <a:lnTo>
                    <a:pt x="33" y="6"/>
                  </a:lnTo>
                  <a:close/>
                  <a:moveTo>
                    <a:pt x="6" y="15"/>
                  </a:moveTo>
                  <a:lnTo>
                    <a:pt x="28" y="6"/>
                  </a:lnTo>
                  <a:lnTo>
                    <a:pt x="28" y="60"/>
                  </a:lnTo>
                  <a:lnTo>
                    <a:pt x="6" y="67"/>
                  </a:lnTo>
                  <a:lnTo>
                    <a:pt x="6" y="15"/>
                  </a:lnTo>
                  <a:close/>
                  <a:moveTo>
                    <a:pt x="82" y="61"/>
                  </a:moveTo>
                  <a:lnTo>
                    <a:pt x="60" y="69"/>
                  </a:lnTo>
                  <a:lnTo>
                    <a:pt x="60" y="15"/>
                  </a:lnTo>
                  <a:lnTo>
                    <a:pt x="82" y="7"/>
                  </a:lnTo>
                  <a:lnTo>
                    <a:pt x="82" y="6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5" name="Freeform 174">
              <a:extLst>
                <a:ext uri="{FF2B5EF4-FFF2-40B4-BE49-F238E27FC236}">
                  <a16:creationId xmlns:a16="http://schemas.microsoft.com/office/drawing/2014/main" id="{5AD24608-F002-4BFD-885F-6ED1416CE5E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34" y="832"/>
              <a:ext cx="57" cy="58"/>
            </a:xfrm>
            <a:custGeom>
              <a:avLst/>
              <a:gdLst>
                <a:gd name="T0" fmla="*/ 3 w 47"/>
                <a:gd name="T1" fmla="*/ 0 h 47"/>
                <a:gd name="T2" fmla="*/ 21 w 47"/>
                <a:gd name="T3" fmla="*/ 0 h 47"/>
                <a:gd name="T4" fmla="*/ 21 w 47"/>
                <a:gd name="T5" fmla="*/ 3 h 47"/>
                <a:gd name="T6" fmla="*/ 3 w 47"/>
                <a:gd name="T7" fmla="*/ 3 h 47"/>
                <a:gd name="T8" fmla="*/ 3 w 47"/>
                <a:gd name="T9" fmla="*/ 0 h 47"/>
                <a:gd name="T10" fmla="*/ 26 w 47"/>
                <a:gd name="T11" fmla="*/ 0 h 47"/>
                <a:gd name="T12" fmla="*/ 44 w 47"/>
                <a:gd name="T13" fmla="*/ 0 h 47"/>
                <a:gd name="T14" fmla="*/ 44 w 47"/>
                <a:gd name="T15" fmla="*/ 3 h 47"/>
                <a:gd name="T16" fmla="*/ 26 w 47"/>
                <a:gd name="T17" fmla="*/ 3 h 47"/>
                <a:gd name="T18" fmla="*/ 26 w 47"/>
                <a:gd name="T19" fmla="*/ 0 h 47"/>
                <a:gd name="T20" fmla="*/ 43 w 47"/>
                <a:gd name="T21" fmla="*/ 15 h 47"/>
                <a:gd name="T22" fmla="*/ 41 w 47"/>
                <a:gd name="T23" fmla="*/ 15 h 47"/>
                <a:gd name="T24" fmla="*/ 41 w 47"/>
                <a:gd name="T25" fmla="*/ 3 h 47"/>
                <a:gd name="T26" fmla="*/ 29 w 47"/>
                <a:gd name="T27" fmla="*/ 3 h 47"/>
                <a:gd name="T28" fmla="*/ 29 w 47"/>
                <a:gd name="T29" fmla="*/ 15 h 47"/>
                <a:gd name="T30" fmla="*/ 18 w 47"/>
                <a:gd name="T31" fmla="*/ 15 h 47"/>
                <a:gd name="T32" fmla="*/ 18 w 47"/>
                <a:gd name="T33" fmla="*/ 3 h 47"/>
                <a:gd name="T34" fmla="*/ 6 w 47"/>
                <a:gd name="T35" fmla="*/ 3 h 47"/>
                <a:gd name="T36" fmla="*/ 6 w 47"/>
                <a:gd name="T37" fmla="*/ 15 h 47"/>
                <a:gd name="T38" fmla="*/ 4 w 47"/>
                <a:gd name="T39" fmla="*/ 15 h 47"/>
                <a:gd name="T40" fmla="*/ 0 w 47"/>
                <a:gd name="T41" fmla="*/ 18 h 47"/>
                <a:gd name="T42" fmla="*/ 0 w 47"/>
                <a:gd name="T43" fmla="*/ 43 h 47"/>
                <a:gd name="T44" fmla="*/ 4 w 47"/>
                <a:gd name="T45" fmla="*/ 47 h 47"/>
                <a:gd name="T46" fmla="*/ 17 w 47"/>
                <a:gd name="T47" fmla="*/ 47 h 47"/>
                <a:gd name="T48" fmla="*/ 21 w 47"/>
                <a:gd name="T49" fmla="*/ 43 h 47"/>
                <a:gd name="T50" fmla="*/ 21 w 47"/>
                <a:gd name="T51" fmla="*/ 26 h 47"/>
                <a:gd name="T52" fmla="*/ 26 w 47"/>
                <a:gd name="T53" fmla="*/ 26 h 47"/>
                <a:gd name="T54" fmla="*/ 26 w 47"/>
                <a:gd name="T55" fmla="*/ 43 h 47"/>
                <a:gd name="T56" fmla="*/ 30 w 47"/>
                <a:gd name="T57" fmla="*/ 47 h 47"/>
                <a:gd name="T58" fmla="*/ 43 w 47"/>
                <a:gd name="T59" fmla="*/ 47 h 47"/>
                <a:gd name="T60" fmla="*/ 47 w 47"/>
                <a:gd name="T61" fmla="*/ 43 h 47"/>
                <a:gd name="T62" fmla="*/ 47 w 47"/>
                <a:gd name="T63" fmla="*/ 18 h 47"/>
                <a:gd name="T64" fmla="*/ 43 w 47"/>
                <a:gd name="T65" fmla="*/ 15 h 47"/>
                <a:gd name="T66" fmla="*/ 16 w 47"/>
                <a:gd name="T67" fmla="*/ 44 h 47"/>
                <a:gd name="T68" fmla="*/ 5 w 47"/>
                <a:gd name="T69" fmla="*/ 44 h 47"/>
                <a:gd name="T70" fmla="*/ 3 w 47"/>
                <a:gd name="T71" fmla="*/ 42 h 47"/>
                <a:gd name="T72" fmla="*/ 5 w 47"/>
                <a:gd name="T73" fmla="*/ 41 h 47"/>
                <a:gd name="T74" fmla="*/ 16 w 47"/>
                <a:gd name="T75" fmla="*/ 41 h 47"/>
                <a:gd name="T76" fmla="*/ 18 w 47"/>
                <a:gd name="T77" fmla="*/ 42 h 47"/>
                <a:gd name="T78" fmla="*/ 16 w 47"/>
                <a:gd name="T79" fmla="*/ 44 h 47"/>
                <a:gd name="T80" fmla="*/ 25 w 47"/>
                <a:gd name="T81" fmla="*/ 23 h 47"/>
                <a:gd name="T82" fmla="*/ 22 w 47"/>
                <a:gd name="T83" fmla="*/ 23 h 47"/>
                <a:gd name="T84" fmla="*/ 21 w 47"/>
                <a:gd name="T85" fmla="*/ 22 h 47"/>
                <a:gd name="T86" fmla="*/ 22 w 47"/>
                <a:gd name="T87" fmla="*/ 21 h 47"/>
                <a:gd name="T88" fmla="*/ 25 w 47"/>
                <a:gd name="T89" fmla="*/ 21 h 47"/>
                <a:gd name="T90" fmla="*/ 26 w 47"/>
                <a:gd name="T91" fmla="*/ 22 h 47"/>
                <a:gd name="T92" fmla="*/ 25 w 47"/>
                <a:gd name="T93" fmla="*/ 23 h 47"/>
                <a:gd name="T94" fmla="*/ 42 w 47"/>
                <a:gd name="T95" fmla="*/ 44 h 47"/>
                <a:gd name="T96" fmla="*/ 31 w 47"/>
                <a:gd name="T97" fmla="*/ 44 h 47"/>
                <a:gd name="T98" fmla="*/ 29 w 47"/>
                <a:gd name="T99" fmla="*/ 42 h 47"/>
                <a:gd name="T100" fmla="*/ 31 w 47"/>
                <a:gd name="T101" fmla="*/ 41 h 47"/>
                <a:gd name="T102" fmla="*/ 42 w 47"/>
                <a:gd name="T103" fmla="*/ 41 h 47"/>
                <a:gd name="T104" fmla="*/ 44 w 47"/>
                <a:gd name="T105" fmla="*/ 42 h 47"/>
                <a:gd name="T106" fmla="*/ 42 w 47"/>
                <a:gd name="T107" fmla="*/ 44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47" h="47">
                  <a:moveTo>
                    <a:pt x="3" y="0"/>
                  </a:moveTo>
                  <a:cubicBezTo>
                    <a:pt x="21" y="0"/>
                    <a:pt x="21" y="0"/>
                    <a:pt x="21" y="0"/>
                  </a:cubicBezTo>
                  <a:cubicBezTo>
                    <a:pt x="21" y="3"/>
                    <a:pt x="21" y="3"/>
                    <a:pt x="21" y="3"/>
                  </a:cubicBezTo>
                  <a:cubicBezTo>
                    <a:pt x="3" y="3"/>
                    <a:pt x="3" y="3"/>
                    <a:pt x="3" y="3"/>
                  </a:cubicBezTo>
                  <a:lnTo>
                    <a:pt x="3" y="0"/>
                  </a:lnTo>
                  <a:close/>
                  <a:moveTo>
                    <a:pt x="26" y="0"/>
                  </a:moveTo>
                  <a:cubicBezTo>
                    <a:pt x="44" y="0"/>
                    <a:pt x="44" y="0"/>
                    <a:pt x="44" y="0"/>
                  </a:cubicBezTo>
                  <a:cubicBezTo>
                    <a:pt x="44" y="3"/>
                    <a:pt x="44" y="3"/>
                    <a:pt x="44" y="3"/>
                  </a:cubicBezTo>
                  <a:cubicBezTo>
                    <a:pt x="26" y="3"/>
                    <a:pt x="26" y="3"/>
                    <a:pt x="26" y="3"/>
                  </a:cubicBezTo>
                  <a:lnTo>
                    <a:pt x="26" y="0"/>
                  </a:lnTo>
                  <a:close/>
                  <a:moveTo>
                    <a:pt x="43" y="15"/>
                  </a:moveTo>
                  <a:cubicBezTo>
                    <a:pt x="41" y="15"/>
                    <a:pt x="41" y="15"/>
                    <a:pt x="41" y="15"/>
                  </a:cubicBezTo>
                  <a:cubicBezTo>
                    <a:pt x="41" y="3"/>
                    <a:pt x="41" y="3"/>
                    <a:pt x="41" y="3"/>
                  </a:cubicBezTo>
                  <a:cubicBezTo>
                    <a:pt x="29" y="3"/>
                    <a:pt x="29" y="3"/>
                    <a:pt x="29" y="3"/>
                  </a:cubicBezTo>
                  <a:cubicBezTo>
                    <a:pt x="29" y="15"/>
                    <a:pt x="29" y="15"/>
                    <a:pt x="29" y="15"/>
                  </a:cubicBezTo>
                  <a:cubicBezTo>
                    <a:pt x="18" y="15"/>
                    <a:pt x="18" y="15"/>
                    <a:pt x="18" y="15"/>
                  </a:cubicBezTo>
                  <a:cubicBezTo>
                    <a:pt x="18" y="3"/>
                    <a:pt x="18" y="3"/>
                    <a:pt x="18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15"/>
                    <a:pt x="6" y="15"/>
                    <a:pt x="6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2" y="15"/>
                    <a:pt x="0" y="16"/>
                    <a:pt x="0" y="18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45"/>
                    <a:pt x="2" y="47"/>
                    <a:pt x="4" y="47"/>
                  </a:cubicBezTo>
                  <a:cubicBezTo>
                    <a:pt x="17" y="47"/>
                    <a:pt x="17" y="47"/>
                    <a:pt x="17" y="47"/>
                  </a:cubicBezTo>
                  <a:cubicBezTo>
                    <a:pt x="19" y="47"/>
                    <a:pt x="21" y="45"/>
                    <a:pt x="21" y="43"/>
                  </a:cubicBezTo>
                  <a:cubicBezTo>
                    <a:pt x="21" y="26"/>
                    <a:pt x="21" y="26"/>
                    <a:pt x="21" y="26"/>
                  </a:cubicBezTo>
                  <a:cubicBezTo>
                    <a:pt x="26" y="26"/>
                    <a:pt x="26" y="26"/>
                    <a:pt x="26" y="26"/>
                  </a:cubicBezTo>
                  <a:cubicBezTo>
                    <a:pt x="26" y="43"/>
                    <a:pt x="26" y="43"/>
                    <a:pt x="26" y="43"/>
                  </a:cubicBezTo>
                  <a:cubicBezTo>
                    <a:pt x="26" y="45"/>
                    <a:pt x="28" y="47"/>
                    <a:pt x="30" y="47"/>
                  </a:cubicBezTo>
                  <a:cubicBezTo>
                    <a:pt x="43" y="47"/>
                    <a:pt x="43" y="47"/>
                    <a:pt x="43" y="47"/>
                  </a:cubicBezTo>
                  <a:cubicBezTo>
                    <a:pt x="45" y="47"/>
                    <a:pt x="47" y="45"/>
                    <a:pt x="47" y="43"/>
                  </a:cubicBezTo>
                  <a:cubicBezTo>
                    <a:pt x="47" y="18"/>
                    <a:pt x="47" y="18"/>
                    <a:pt x="47" y="18"/>
                  </a:cubicBezTo>
                  <a:cubicBezTo>
                    <a:pt x="47" y="16"/>
                    <a:pt x="45" y="15"/>
                    <a:pt x="43" y="15"/>
                  </a:cubicBezTo>
                  <a:close/>
                  <a:moveTo>
                    <a:pt x="16" y="44"/>
                  </a:moveTo>
                  <a:cubicBezTo>
                    <a:pt x="5" y="44"/>
                    <a:pt x="5" y="44"/>
                    <a:pt x="5" y="44"/>
                  </a:cubicBezTo>
                  <a:cubicBezTo>
                    <a:pt x="4" y="44"/>
                    <a:pt x="3" y="43"/>
                    <a:pt x="3" y="42"/>
                  </a:cubicBezTo>
                  <a:cubicBezTo>
                    <a:pt x="3" y="41"/>
                    <a:pt x="4" y="41"/>
                    <a:pt x="5" y="41"/>
                  </a:cubicBezTo>
                  <a:cubicBezTo>
                    <a:pt x="16" y="41"/>
                    <a:pt x="16" y="41"/>
                    <a:pt x="16" y="41"/>
                  </a:cubicBezTo>
                  <a:cubicBezTo>
                    <a:pt x="17" y="41"/>
                    <a:pt x="18" y="41"/>
                    <a:pt x="18" y="42"/>
                  </a:cubicBezTo>
                  <a:cubicBezTo>
                    <a:pt x="18" y="43"/>
                    <a:pt x="17" y="44"/>
                    <a:pt x="16" y="44"/>
                  </a:cubicBezTo>
                  <a:close/>
                  <a:moveTo>
                    <a:pt x="25" y="23"/>
                  </a:moveTo>
                  <a:cubicBezTo>
                    <a:pt x="22" y="23"/>
                    <a:pt x="22" y="23"/>
                    <a:pt x="22" y="23"/>
                  </a:cubicBezTo>
                  <a:cubicBezTo>
                    <a:pt x="21" y="23"/>
                    <a:pt x="21" y="23"/>
                    <a:pt x="21" y="22"/>
                  </a:cubicBezTo>
                  <a:cubicBezTo>
                    <a:pt x="21" y="21"/>
                    <a:pt x="21" y="21"/>
                    <a:pt x="22" y="21"/>
                  </a:cubicBezTo>
                  <a:cubicBezTo>
                    <a:pt x="25" y="21"/>
                    <a:pt x="25" y="21"/>
                    <a:pt x="25" y="21"/>
                  </a:cubicBezTo>
                  <a:cubicBezTo>
                    <a:pt x="26" y="21"/>
                    <a:pt x="26" y="21"/>
                    <a:pt x="26" y="22"/>
                  </a:cubicBezTo>
                  <a:cubicBezTo>
                    <a:pt x="26" y="23"/>
                    <a:pt x="26" y="23"/>
                    <a:pt x="25" y="23"/>
                  </a:cubicBezTo>
                  <a:close/>
                  <a:moveTo>
                    <a:pt x="42" y="44"/>
                  </a:moveTo>
                  <a:cubicBezTo>
                    <a:pt x="31" y="44"/>
                    <a:pt x="31" y="44"/>
                    <a:pt x="31" y="44"/>
                  </a:cubicBezTo>
                  <a:cubicBezTo>
                    <a:pt x="30" y="44"/>
                    <a:pt x="29" y="43"/>
                    <a:pt x="29" y="42"/>
                  </a:cubicBezTo>
                  <a:cubicBezTo>
                    <a:pt x="29" y="41"/>
                    <a:pt x="30" y="41"/>
                    <a:pt x="31" y="41"/>
                  </a:cubicBezTo>
                  <a:cubicBezTo>
                    <a:pt x="42" y="41"/>
                    <a:pt x="42" y="41"/>
                    <a:pt x="42" y="41"/>
                  </a:cubicBezTo>
                  <a:cubicBezTo>
                    <a:pt x="43" y="41"/>
                    <a:pt x="44" y="41"/>
                    <a:pt x="44" y="42"/>
                  </a:cubicBezTo>
                  <a:cubicBezTo>
                    <a:pt x="44" y="43"/>
                    <a:pt x="43" y="44"/>
                    <a:pt x="42" y="4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6" name="Freeform 175">
              <a:extLst>
                <a:ext uri="{FF2B5EF4-FFF2-40B4-BE49-F238E27FC236}">
                  <a16:creationId xmlns:a16="http://schemas.microsoft.com/office/drawing/2014/main" id="{1D2DAFD7-FD05-4361-9A08-42726F0A161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52" y="819"/>
              <a:ext cx="71" cy="72"/>
            </a:xfrm>
            <a:custGeom>
              <a:avLst/>
              <a:gdLst>
                <a:gd name="T0" fmla="*/ 29 w 58"/>
                <a:gd name="T1" fmla="*/ 0 h 58"/>
                <a:gd name="T2" fmla="*/ 0 w 58"/>
                <a:gd name="T3" fmla="*/ 29 h 58"/>
                <a:gd name="T4" fmla="*/ 29 w 58"/>
                <a:gd name="T5" fmla="*/ 58 h 58"/>
                <a:gd name="T6" fmla="*/ 58 w 58"/>
                <a:gd name="T7" fmla="*/ 29 h 58"/>
                <a:gd name="T8" fmla="*/ 29 w 58"/>
                <a:gd name="T9" fmla="*/ 0 h 58"/>
                <a:gd name="T10" fmla="*/ 29 w 58"/>
                <a:gd name="T11" fmla="*/ 53 h 58"/>
                <a:gd name="T12" fmla="*/ 5 w 58"/>
                <a:gd name="T13" fmla="*/ 29 h 58"/>
                <a:gd name="T14" fmla="*/ 29 w 58"/>
                <a:gd name="T15" fmla="*/ 6 h 58"/>
                <a:gd name="T16" fmla="*/ 53 w 58"/>
                <a:gd name="T17" fmla="*/ 29 h 58"/>
                <a:gd name="T18" fmla="*/ 29 w 58"/>
                <a:gd name="T19" fmla="*/ 53 h 58"/>
                <a:gd name="T20" fmla="*/ 18 w 58"/>
                <a:gd name="T21" fmla="*/ 18 h 58"/>
                <a:gd name="T22" fmla="*/ 40 w 58"/>
                <a:gd name="T23" fmla="*/ 18 h 58"/>
                <a:gd name="T24" fmla="*/ 40 w 58"/>
                <a:gd name="T25" fmla="*/ 40 h 58"/>
                <a:gd name="T26" fmla="*/ 18 w 58"/>
                <a:gd name="T27" fmla="*/ 40 h 58"/>
                <a:gd name="T28" fmla="*/ 18 w 58"/>
                <a:gd name="T29" fmla="*/ 18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58" h="58">
                  <a:moveTo>
                    <a:pt x="29" y="0"/>
                  </a:moveTo>
                  <a:cubicBezTo>
                    <a:pt x="13" y="0"/>
                    <a:pt x="0" y="13"/>
                    <a:pt x="0" y="29"/>
                  </a:cubicBezTo>
                  <a:cubicBezTo>
                    <a:pt x="0" y="45"/>
                    <a:pt x="13" y="58"/>
                    <a:pt x="29" y="58"/>
                  </a:cubicBezTo>
                  <a:cubicBezTo>
                    <a:pt x="45" y="58"/>
                    <a:pt x="58" y="45"/>
                    <a:pt x="58" y="29"/>
                  </a:cubicBezTo>
                  <a:cubicBezTo>
                    <a:pt x="58" y="13"/>
                    <a:pt x="45" y="0"/>
                    <a:pt x="29" y="0"/>
                  </a:cubicBezTo>
                  <a:close/>
                  <a:moveTo>
                    <a:pt x="29" y="53"/>
                  </a:moveTo>
                  <a:cubicBezTo>
                    <a:pt x="16" y="53"/>
                    <a:pt x="5" y="42"/>
                    <a:pt x="5" y="29"/>
                  </a:cubicBezTo>
                  <a:cubicBezTo>
                    <a:pt x="5" y="16"/>
                    <a:pt x="16" y="6"/>
                    <a:pt x="29" y="6"/>
                  </a:cubicBezTo>
                  <a:cubicBezTo>
                    <a:pt x="42" y="6"/>
                    <a:pt x="53" y="16"/>
                    <a:pt x="53" y="29"/>
                  </a:cubicBezTo>
                  <a:cubicBezTo>
                    <a:pt x="53" y="42"/>
                    <a:pt x="42" y="53"/>
                    <a:pt x="29" y="53"/>
                  </a:cubicBezTo>
                  <a:close/>
                  <a:moveTo>
                    <a:pt x="18" y="18"/>
                  </a:moveTo>
                  <a:cubicBezTo>
                    <a:pt x="40" y="18"/>
                    <a:pt x="40" y="18"/>
                    <a:pt x="40" y="18"/>
                  </a:cubicBezTo>
                  <a:cubicBezTo>
                    <a:pt x="40" y="40"/>
                    <a:pt x="40" y="40"/>
                    <a:pt x="40" y="40"/>
                  </a:cubicBezTo>
                  <a:cubicBezTo>
                    <a:pt x="18" y="40"/>
                    <a:pt x="18" y="40"/>
                    <a:pt x="18" y="40"/>
                  </a:cubicBezTo>
                  <a:lnTo>
                    <a:pt x="18" y="1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7" name="Freeform 176">
              <a:extLst>
                <a:ext uri="{FF2B5EF4-FFF2-40B4-BE49-F238E27FC236}">
                  <a16:creationId xmlns:a16="http://schemas.microsoft.com/office/drawing/2014/main" id="{C5153483-BB3D-4E2B-956A-FC65C446E0C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108" y="2334"/>
              <a:ext cx="70" cy="62"/>
            </a:xfrm>
            <a:custGeom>
              <a:avLst/>
              <a:gdLst>
                <a:gd name="T0" fmla="*/ 24 w 57"/>
                <a:gd name="T1" fmla="*/ 0 h 50"/>
                <a:gd name="T2" fmla="*/ 24 w 57"/>
                <a:gd name="T3" fmla="*/ 0 h 50"/>
                <a:gd name="T4" fmla="*/ 47 w 57"/>
                <a:gd name="T5" fmla="*/ 19 h 50"/>
                <a:gd name="T6" fmla="*/ 24 w 57"/>
                <a:gd name="T7" fmla="*/ 38 h 50"/>
                <a:gd name="T8" fmla="*/ 20 w 57"/>
                <a:gd name="T9" fmla="*/ 38 h 50"/>
                <a:gd name="T10" fmla="*/ 3 w 57"/>
                <a:gd name="T11" fmla="*/ 44 h 50"/>
                <a:gd name="T12" fmla="*/ 3 w 57"/>
                <a:gd name="T13" fmla="*/ 43 h 50"/>
                <a:gd name="T14" fmla="*/ 9 w 57"/>
                <a:gd name="T15" fmla="*/ 35 h 50"/>
                <a:gd name="T16" fmla="*/ 9 w 57"/>
                <a:gd name="T17" fmla="*/ 34 h 50"/>
                <a:gd name="T18" fmla="*/ 0 w 57"/>
                <a:gd name="T19" fmla="*/ 19 h 50"/>
                <a:gd name="T20" fmla="*/ 24 w 57"/>
                <a:gd name="T21" fmla="*/ 0 h 50"/>
                <a:gd name="T22" fmla="*/ 49 w 57"/>
                <a:gd name="T23" fmla="*/ 43 h 50"/>
                <a:gd name="T24" fmla="*/ 54 w 57"/>
                <a:gd name="T25" fmla="*/ 49 h 50"/>
                <a:gd name="T26" fmla="*/ 54 w 57"/>
                <a:gd name="T27" fmla="*/ 50 h 50"/>
                <a:gd name="T28" fmla="*/ 40 w 57"/>
                <a:gd name="T29" fmla="*/ 45 h 50"/>
                <a:gd name="T30" fmla="*/ 36 w 57"/>
                <a:gd name="T31" fmla="*/ 45 h 50"/>
                <a:gd name="T32" fmla="*/ 24 w 57"/>
                <a:gd name="T33" fmla="*/ 42 h 50"/>
                <a:gd name="T34" fmla="*/ 43 w 57"/>
                <a:gd name="T35" fmla="*/ 35 h 50"/>
                <a:gd name="T36" fmla="*/ 49 w 57"/>
                <a:gd name="T37" fmla="*/ 28 h 50"/>
                <a:gd name="T38" fmla="*/ 51 w 57"/>
                <a:gd name="T39" fmla="*/ 19 h 50"/>
                <a:gd name="T40" fmla="*/ 51 w 57"/>
                <a:gd name="T41" fmla="*/ 17 h 50"/>
                <a:gd name="T42" fmla="*/ 57 w 57"/>
                <a:gd name="T43" fmla="*/ 29 h 50"/>
                <a:gd name="T44" fmla="*/ 49 w 57"/>
                <a:gd name="T45" fmla="*/ 42 h 50"/>
                <a:gd name="T46" fmla="*/ 49 w 57"/>
                <a:gd name="T47" fmla="*/ 43 h 5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57" h="50">
                  <a:moveTo>
                    <a:pt x="24" y="0"/>
                  </a:moveTo>
                  <a:cubicBezTo>
                    <a:pt x="24" y="0"/>
                    <a:pt x="24" y="0"/>
                    <a:pt x="24" y="0"/>
                  </a:cubicBezTo>
                  <a:cubicBezTo>
                    <a:pt x="37" y="0"/>
                    <a:pt x="47" y="8"/>
                    <a:pt x="47" y="19"/>
                  </a:cubicBezTo>
                  <a:cubicBezTo>
                    <a:pt x="47" y="30"/>
                    <a:pt x="37" y="38"/>
                    <a:pt x="24" y="38"/>
                  </a:cubicBezTo>
                  <a:cubicBezTo>
                    <a:pt x="23" y="38"/>
                    <a:pt x="21" y="38"/>
                    <a:pt x="20" y="38"/>
                  </a:cubicBezTo>
                  <a:cubicBezTo>
                    <a:pt x="15" y="43"/>
                    <a:pt x="9" y="44"/>
                    <a:pt x="3" y="44"/>
                  </a:cubicBezTo>
                  <a:cubicBezTo>
                    <a:pt x="3" y="43"/>
                    <a:pt x="3" y="43"/>
                    <a:pt x="3" y="43"/>
                  </a:cubicBezTo>
                  <a:cubicBezTo>
                    <a:pt x="6" y="41"/>
                    <a:pt x="9" y="38"/>
                    <a:pt x="9" y="35"/>
                  </a:cubicBezTo>
                  <a:cubicBezTo>
                    <a:pt x="9" y="35"/>
                    <a:pt x="9" y="34"/>
                    <a:pt x="9" y="34"/>
                  </a:cubicBezTo>
                  <a:cubicBezTo>
                    <a:pt x="4" y="30"/>
                    <a:pt x="0" y="25"/>
                    <a:pt x="0" y="19"/>
                  </a:cubicBezTo>
                  <a:cubicBezTo>
                    <a:pt x="0" y="8"/>
                    <a:pt x="11" y="0"/>
                    <a:pt x="24" y="0"/>
                  </a:cubicBezTo>
                  <a:close/>
                  <a:moveTo>
                    <a:pt x="49" y="43"/>
                  </a:moveTo>
                  <a:cubicBezTo>
                    <a:pt x="49" y="45"/>
                    <a:pt x="51" y="48"/>
                    <a:pt x="54" y="49"/>
                  </a:cubicBezTo>
                  <a:cubicBezTo>
                    <a:pt x="54" y="50"/>
                    <a:pt x="54" y="50"/>
                    <a:pt x="54" y="50"/>
                  </a:cubicBezTo>
                  <a:cubicBezTo>
                    <a:pt x="49" y="50"/>
                    <a:pt x="44" y="49"/>
                    <a:pt x="40" y="45"/>
                  </a:cubicBezTo>
                  <a:cubicBezTo>
                    <a:pt x="39" y="45"/>
                    <a:pt x="38" y="45"/>
                    <a:pt x="36" y="45"/>
                  </a:cubicBezTo>
                  <a:cubicBezTo>
                    <a:pt x="32" y="45"/>
                    <a:pt x="27" y="44"/>
                    <a:pt x="24" y="42"/>
                  </a:cubicBezTo>
                  <a:cubicBezTo>
                    <a:pt x="31" y="42"/>
                    <a:pt x="38" y="40"/>
                    <a:pt x="43" y="35"/>
                  </a:cubicBezTo>
                  <a:cubicBezTo>
                    <a:pt x="45" y="33"/>
                    <a:pt x="47" y="31"/>
                    <a:pt x="49" y="28"/>
                  </a:cubicBezTo>
                  <a:cubicBezTo>
                    <a:pt x="50" y="25"/>
                    <a:pt x="51" y="22"/>
                    <a:pt x="51" y="19"/>
                  </a:cubicBezTo>
                  <a:cubicBezTo>
                    <a:pt x="51" y="18"/>
                    <a:pt x="51" y="18"/>
                    <a:pt x="51" y="17"/>
                  </a:cubicBezTo>
                  <a:cubicBezTo>
                    <a:pt x="55" y="20"/>
                    <a:pt x="57" y="24"/>
                    <a:pt x="57" y="29"/>
                  </a:cubicBezTo>
                  <a:cubicBezTo>
                    <a:pt x="57" y="34"/>
                    <a:pt x="54" y="39"/>
                    <a:pt x="49" y="42"/>
                  </a:cubicBezTo>
                  <a:cubicBezTo>
                    <a:pt x="49" y="42"/>
                    <a:pt x="49" y="42"/>
                    <a:pt x="49" y="4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8" name="Freeform 177">
              <a:extLst>
                <a:ext uri="{FF2B5EF4-FFF2-40B4-BE49-F238E27FC236}">
                  <a16:creationId xmlns:a16="http://schemas.microsoft.com/office/drawing/2014/main" id="{3CA6AFB6-F905-43B4-8327-B9161A518B6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47" y="673"/>
              <a:ext cx="89" cy="88"/>
            </a:xfrm>
            <a:custGeom>
              <a:avLst/>
              <a:gdLst>
                <a:gd name="T0" fmla="*/ 14 w 72"/>
                <a:gd name="T1" fmla="*/ 35 h 71"/>
                <a:gd name="T2" fmla="*/ 14 w 72"/>
                <a:gd name="T3" fmla="*/ 33 h 71"/>
                <a:gd name="T4" fmla="*/ 1 w 72"/>
                <a:gd name="T5" fmla="*/ 29 h 71"/>
                <a:gd name="T6" fmla="*/ 0 w 72"/>
                <a:gd name="T7" fmla="*/ 35 h 71"/>
                <a:gd name="T8" fmla="*/ 11 w 72"/>
                <a:gd name="T9" fmla="*/ 62 h 71"/>
                <a:gd name="T10" fmla="*/ 19 w 72"/>
                <a:gd name="T11" fmla="*/ 50 h 71"/>
                <a:gd name="T12" fmla="*/ 14 w 72"/>
                <a:gd name="T13" fmla="*/ 35 h 71"/>
                <a:gd name="T14" fmla="*/ 58 w 72"/>
                <a:gd name="T15" fmla="*/ 35 h 71"/>
                <a:gd name="T16" fmla="*/ 53 w 72"/>
                <a:gd name="T17" fmla="*/ 50 h 71"/>
                <a:gd name="T18" fmla="*/ 61 w 72"/>
                <a:gd name="T19" fmla="*/ 62 h 71"/>
                <a:gd name="T20" fmla="*/ 72 w 72"/>
                <a:gd name="T21" fmla="*/ 35 h 71"/>
                <a:gd name="T22" fmla="*/ 71 w 72"/>
                <a:gd name="T23" fmla="*/ 29 h 71"/>
                <a:gd name="T24" fmla="*/ 58 w 72"/>
                <a:gd name="T25" fmla="*/ 33 h 71"/>
                <a:gd name="T26" fmla="*/ 58 w 72"/>
                <a:gd name="T27" fmla="*/ 35 h 71"/>
                <a:gd name="T28" fmla="*/ 40 w 72"/>
                <a:gd name="T29" fmla="*/ 13 h 71"/>
                <a:gd name="T30" fmla="*/ 56 w 72"/>
                <a:gd name="T31" fmla="*/ 24 h 71"/>
                <a:gd name="T32" fmla="*/ 68 w 72"/>
                <a:gd name="T33" fmla="*/ 20 h 71"/>
                <a:gd name="T34" fmla="*/ 40 w 72"/>
                <a:gd name="T35" fmla="*/ 0 h 71"/>
                <a:gd name="T36" fmla="*/ 40 w 72"/>
                <a:gd name="T37" fmla="*/ 13 h 71"/>
                <a:gd name="T38" fmla="*/ 16 w 72"/>
                <a:gd name="T39" fmla="*/ 24 h 71"/>
                <a:gd name="T40" fmla="*/ 31 w 72"/>
                <a:gd name="T41" fmla="*/ 13 h 71"/>
                <a:gd name="T42" fmla="*/ 31 w 72"/>
                <a:gd name="T43" fmla="*/ 0 h 71"/>
                <a:gd name="T44" fmla="*/ 3 w 72"/>
                <a:gd name="T45" fmla="*/ 20 h 71"/>
                <a:gd name="T46" fmla="*/ 16 w 72"/>
                <a:gd name="T47" fmla="*/ 24 h 71"/>
                <a:gd name="T48" fmla="*/ 45 w 72"/>
                <a:gd name="T49" fmla="*/ 56 h 71"/>
                <a:gd name="T50" fmla="*/ 36 w 72"/>
                <a:gd name="T51" fmla="*/ 58 h 71"/>
                <a:gd name="T52" fmla="*/ 27 w 72"/>
                <a:gd name="T53" fmla="*/ 56 h 71"/>
                <a:gd name="T54" fmla="*/ 19 w 72"/>
                <a:gd name="T55" fmla="*/ 67 h 71"/>
                <a:gd name="T56" fmla="*/ 36 w 72"/>
                <a:gd name="T57" fmla="*/ 71 h 71"/>
                <a:gd name="T58" fmla="*/ 53 w 72"/>
                <a:gd name="T59" fmla="*/ 67 h 71"/>
                <a:gd name="T60" fmla="*/ 45 w 72"/>
                <a:gd name="T61" fmla="*/ 56 h 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72" h="71">
                  <a:moveTo>
                    <a:pt x="14" y="35"/>
                  </a:moveTo>
                  <a:cubicBezTo>
                    <a:pt x="14" y="34"/>
                    <a:pt x="14" y="34"/>
                    <a:pt x="14" y="33"/>
                  </a:cubicBezTo>
                  <a:cubicBezTo>
                    <a:pt x="1" y="29"/>
                    <a:pt x="1" y="29"/>
                    <a:pt x="1" y="29"/>
                  </a:cubicBezTo>
                  <a:cubicBezTo>
                    <a:pt x="0" y="31"/>
                    <a:pt x="0" y="33"/>
                    <a:pt x="0" y="35"/>
                  </a:cubicBezTo>
                  <a:cubicBezTo>
                    <a:pt x="0" y="46"/>
                    <a:pt x="4" y="55"/>
                    <a:pt x="11" y="62"/>
                  </a:cubicBezTo>
                  <a:cubicBezTo>
                    <a:pt x="19" y="50"/>
                    <a:pt x="19" y="50"/>
                    <a:pt x="19" y="50"/>
                  </a:cubicBezTo>
                  <a:cubicBezTo>
                    <a:pt x="16" y="46"/>
                    <a:pt x="14" y="41"/>
                    <a:pt x="14" y="35"/>
                  </a:cubicBezTo>
                  <a:close/>
                  <a:moveTo>
                    <a:pt x="58" y="35"/>
                  </a:moveTo>
                  <a:cubicBezTo>
                    <a:pt x="58" y="41"/>
                    <a:pt x="56" y="46"/>
                    <a:pt x="53" y="50"/>
                  </a:cubicBezTo>
                  <a:cubicBezTo>
                    <a:pt x="61" y="62"/>
                    <a:pt x="61" y="62"/>
                    <a:pt x="61" y="62"/>
                  </a:cubicBezTo>
                  <a:cubicBezTo>
                    <a:pt x="68" y="55"/>
                    <a:pt x="72" y="46"/>
                    <a:pt x="72" y="35"/>
                  </a:cubicBezTo>
                  <a:cubicBezTo>
                    <a:pt x="72" y="33"/>
                    <a:pt x="72" y="31"/>
                    <a:pt x="71" y="29"/>
                  </a:cubicBezTo>
                  <a:cubicBezTo>
                    <a:pt x="58" y="33"/>
                    <a:pt x="58" y="33"/>
                    <a:pt x="58" y="33"/>
                  </a:cubicBezTo>
                  <a:cubicBezTo>
                    <a:pt x="58" y="34"/>
                    <a:pt x="58" y="34"/>
                    <a:pt x="58" y="35"/>
                  </a:cubicBezTo>
                  <a:close/>
                  <a:moveTo>
                    <a:pt x="40" y="13"/>
                  </a:moveTo>
                  <a:cubicBezTo>
                    <a:pt x="47" y="15"/>
                    <a:pt x="52" y="19"/>
                    <a:pt x="56" y="24"/>
                  </a:cubicBezTo>
                  <a:cubicBezTo>
                    <a:pt x="68" y="20"/>
                    <a:pt x="68" y="20"/>
                    <a:pt x="68" y="20"/>
                  </a:cubicBezTo>
                  <a:cubicBezTo>
                    <a:pt x="63" y="9"/>
                    <a:pt x="53" y="1"/>
                    <a:pt x="40" y="0"/>
                  </a:cubicBezTo>
                  <a:lnTo>
                    <a:pt x="40" y="13"/>
                  </a:lnTo>
                  <a:close/>
                  <a:moveTo>
                    <a:pt x="16" y="24"/>
                  </a:moveTo>
                  <a:cubicBezTo>
                    <a:pt x="20" y="19"/>
                    <a:pt x="25" y="15"/>
                    <a:pt x="31" y="13"/>
                  </a:cubicBezTo>
                  <a:cubicBezTo>
                    <a:pt x="31" y="0"/>
                    <a:pt x="31" y="0"/>
                    <a:pt x="31" y="0"/>
                  </a:cubicBezTo>
                  <a:cubicBezTo>
                    <a:pt x="19" y="1"/>
                    <a:pt x="9" y="9"/>
                    <a:pt x="3" y="20"/>
                  </a:cubicBezTo>
                  <a:lnTo>
                    <a:pt x="16" y="24"/>
                  </a:lnTo>
                  <a:close/>
                  <a:moveTo>
                    <a:pt x="45" y="56"/>
                  </a:moveTo>
                  <a:cubicBezTo>
                    <a:pt x="42" y="57"/>
                    <a:pt x="39" y="58"/>
                    <a:pt x="36" y="58"/>
                  </a:cubicBezTo>
                  <a:cubicBezTo>
                    <a:pt x="33" y="58"/>
                    <a:pt x="30" y="57"/>
                    <a:pt x="27" y="56"/>
                  </a:cubicBezTo>
                  <a:cubicBezTo>
                    <a:pt x="19" y="67"/>
                    <a:pt x="19" y="67"/>
                    <a:pt x="19" y="67"/>
                  </a:cubicBezTo>
                  <a:cubicBezTo>
                    <a:pt x="24" y="70"/>
                    <a:pt x="30" y="71"/>
                    <a:pt x="36" y="71"/>
                  </a:cubicBezTo>
                  <a:cubicBezTo>
                    <a:pt x="42" y="71"/>
                    <a:pt x="48" y="70"/>
                    <a:pt x="53" y="67"/>
                  </a:cubicBezTo>
                  <a:lnTo>
                    <a:pt x="45" y="5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9" name="Freeform 178">
              <a:extLst>
                <a:ext uri="{FF2B5EF4-FFF2-40B4-BE49-F238E27FC236}">
                  <a16:creationId xmlns:a16="http://schemas.microsoft.com/office/drawing/2014/main" id="{4482D4CB-0A12-44C5-B8D4-2AAA5B2DD19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62" y="463"/>
              <a:ext cx="97" cy="74"/>
            </a:xfrm>
            <a:custGeom>
              <a:avLst/>
              <a:gdLst>
                <a:gd name="T0" fmla="*/ 76 w 79"/>
                <a:gd name="T1" fmla="*/ 3 h 60"/>
                <a:gd name="T2" fmla="*/ 40 w 79"/>
                <a:gd name="T3" fmla="*/ 0 h 60"/>
                <a:gd name="T4" fmla="*/ 3 w 79"/>
                <a:gd name="T5" fmla="*/ 3 h 60"/>
                <a:gd name="T6" fmla="*/ 0 w 79"/>
                <a:gd name="T7" fmla="*/ 30 h 60"/>
                <a:gd name="T8" fmla="*/ 3 w 79"/>
                <a:gd name="T9" fmla="*/ 57 h 60"/>
                <a:gd name="T10" fmla="*/ 40 w 79"/>
                <a:gd name="T11" fmla="*/ 60 h 60"/>
                <a:gd name="T12" fmla="*/ 76 w 79"/>
                <a:gd name="T13" fmla="*/ 57 h 60"/>
                <a:gd name="T14" fmla="*/ 79 w 79"/>
                <a:gd name="T15" fmla="*/ 30 h 60"/>
                <a:gd name="T16" fmla="*/ 76 w 79"/>
                <a:gd name="T17" fmla="*/ 3 h 60"/>
                <a:gd name="T18" fmla="*/ 30 w 79"/>
                <a:gd name="T19" fmla="*/ 45 h 60"/>
                <a:gd name="T20" fmla="*/ 30 w 79"/>
                <a:gd name="T21" fmla="*/ 15 h 60"/>
                <a:gd name="T22" fmla="*/ 54 w 79"/>
                <a:gd name="T23" fmla="*/ 30 h 60"/>
                <a:gd name="T24" fmla="*/ 30 w 79"/>
                <a:gd name="T25" fmla="*/ 45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60">
                  <a:moveTo>
                    <a:pt x="76" y="3"/>
                  </a:moveTo>
                  <a:cubicBezTo>
                    <a:pt x="65" y="1"/>
                    <a:pt x="52" y="0"/>
                    <a:pt x="40" y="0"/>
                  </a:cubicBezTo>
                  <a:cubicBezTo>
                    <a:pt x="27" y="0"/>
                    <a:pt x="14" y="1"/>
                    <a:pt x="3" y="3"/>
                  </a:cubicBezTo>
                  <a:cubicBezTo>
                    <a:pt x="1" y="11"/>
                    <a:pt x="0" y="20"/>
                    <a:pt x="0" y="30"/>
                  </a:cubicBezTo>
                  <a:cubicBezTo>
                    <a:pt x="0" y="40"/>
                    <a:pt x="1" y="49"/>
                    <a:pt x="3" y="57"/>
                  </a:cubicBezTo>
                  <a:cubicBezTo>
                    <a:pt x="14" y="59"/>
                    <a:pt x="27" y="60"/>
                    <a:pt x="40" y="60"/>
                  </a:cubicBezTo>
                  <a:cubicBezTo>
                    <a:pt x="52" y="60"/>
                    <a:pt x="65" y="59"/>
                    <a:pt x="76" y="57"/>
                  </a:cubicBezTo>
                  <a:cubicBezTo>
                    <a:pt x="78" y="49"/>
                    <a:pt x="79" y="40"/>
                    <a:pt x="79" y="30"/>
                  </a:cubicBezTo>
                  <a:cubicBezTo>
                    <a:pt x="79" y="20"/>
                    <a:pt x="78" y="11"/>
                    <a:pt x="76" y="3"/>
                  </a:cubicBezTo>
                  <a:close/>
                  <a:moveTo>
                    <a:pt x="30" y="45"/>
                  </a:moveTo>
                  <a:cubicBezTo>
                    <a:pt x="30" y="15"/>
                    <a:pt x="30" y="15"/>
                    <a:pt x="30" y="15"/>
                  </a:cubicBezTo>
                  <a:cubicBezTo>
                    <a:pt x="54" y="30"/>
                    <a:pt x="54" y="30"/>
                    <a:pt x="54" y="30"/>
                  </a:cubicBezTo>
                  <a:lnTo>
                    <a:pt x="30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0" name="Freeform 179">
              <a:extLst>
                <a:ext uri="{FF2B5EF4-FFF2-40B4-BE49-F238E27FC236}">
                  <a16:creationId xmlns:a16="http://schemas.microsoft.com/office/drawing/2014/main" id="{89E4763D-C349-4DB0-A07D-00A9BE56F05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00" y="914"/>
              <a:ext cx="73" cy="71"/>
            </a:xfrm>
            <a:custGeom>
              <a:avLst/>
              <a:gdLst>
                <a:gd name="T0" fmla="*/ 30 w 59"/>
                <a:gd name="T1" fmla="*/ 0 h 58"/>
                <a:gd name="T2" fmla="*/ 0 w 59"/>
                <a:gd name="T3" fmla="*/ 29 h 58"/>
                <a:gd name="T4" fmla="*/ 30 w 59"/>
                <a:gd name="T5" fmla="*/ 58 h 58"/>
                <a:gd name="T6" fmla="*/ 59 w 59"/>
                <a:gd name="T7" fmla="*/ 29 h 58"/>
                <a:gd name="T8" fmla="*/ 30 w 59"/>
                <a:gd name="T9" fmla="*/ 0 h 58"/>
                <a:gd name="T10" fmla="*/ 47 w 59"/>
                <a:gd name="T11" fmla="*/ 25 h 58"/>
                <a:gd name="T12" fmla="*/ 31 w 59"/>
                <a:gd name="T13" fmla="*/ 47 h 58"/>
                <a:gd name="T14" fmla="*/ 24 w 59"/>
                <a:gd name="T15" fmla="*/ 44 h 58"/>
                <a:gd name="T16" fmla="*/ 18 w 59"/>
                <a:gd name="T17" fmla="*/ 26 h 58"/>
                <a:gd name="T18" fmla="*/ 14 w 59"/>
                <a:gd name="T19" fmla="*/ 28 h 58"/>
                <a:gd name="T20" fmla="*/ 12 w 59"/>
                <a:gd name="T21" fmla="*/ 26 h 58"/>
                <a:gd name="T22" fmla="*/ 23 w 59"/>
                <a:gd name="T23" fmla="*/ 18 h 58"/>
                <a:gd name="T24" fmla="*/ 29 w 59"/>
                <a:gd name="T25" fmla="*/ 30 h 58"/>
                <a:gd name="T26" fmla="*/ 32 w 59"/>
                <a:gd name="T27" fmla="*/ 37 h 58"/>
                <a:gd name="T28" fmla="*/ 36 w 59"/>
                <a:gd name="T29" fmla="*/ 30 h 58"/>
                <a:gd name="T30" fmla="*/ 32 w 59"/>
                <a:gd name="T31" fmla="*/ 26 h 58"/>
                <a:gd name="T32" fmla="*/ 47 w 59"/>
                <a:gd name="T33" fmla="*/ 25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59" h="58">
                  <a:moveTo>
                    <a:pt x="30" y="0"/>
                  </a:moveTo>
                  <a:cubicBezTo>
                    <a:pt x="14" y="0"/>
                    <a:pt x="0" y="13"/>
                    <a:pt x="0" y="29"/>
                  </a:cubicBezTo>
                  <a:cubicBezTo>
                    <a:pt x="0" y="45"/>
                    <a:pt x="14" y="58"/>
                    <a:pt x="30" y="58"/>
                  </a:cubicBezTo>
                  <a:cubicBezTo>
                    <a:pt x="46" y="58"/>
                    <a:pt x="59" y="45"/>
                    <a:pt x="59" y="29"/>
                  </a:cubicBezTo>
                  <a:cubicBezTo>
                    <a:pt x="59" y="13"/>
                    <a:pt x="46" y="0"/>
                    <a:pt x="30" y="0"/>
                  </a:cubicBezTo>
                  <a:close/>
                  <a:moveTo>
                    <a:pt x="47" y="25"/>
                  </a:moveTo>
                  <a:cubicBezTo>
                    <a:pt x="45" y="36"/>
                    <a:pt x="34" y="45"/>
                    <a:pt x="31" y="47"/>
                  </a:cubicBezTo>
                  <a:cubicBezTo>
                    <a:pt x="28" y="49"/>
                    <a:pt x="25" y="46"/>
                    <a:pt x="24" y="44"/>
                  </a:cubicBezTo>
                  <a:cubicBezTo>
                    <a:pt x="22" y="42"/>
                    <a:pt x="19" y="28"/>
                    <a:pt x="18" y="26"/>
                  </a:cubicBezTo>
                  <a:cubicBezTo>
                    <a:pt x="17" y="25"/>
                    <a:pt x="14" y="28"/>
                    <a:pt x="14" y="28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2" y="26"/>
                    <a:pt x="18" y="19"/>
                    <a:pt x="23" y="18"/>
                  </a:cubicBezTo>
                  <a:cubicBezTo>
                    <a:pt x="28" y="17"/>
                    <a:pt x="28" y="25"/>
                    <a:pt x="29" y="30"/>
                  </a:cubicBezTo>
                  <a:cubicBezTo>
                    <a:pt x="30" y="34"/>
                    <a:pt x="31" y="37"/>
                    <a:pt x="32" y="37"/>
                  </a:cubicBezTo>
                  <a:cubicBezTo>
                    <a:pt x="33" y="37"/>
                    <a:pt x="34" y="34"/>
                    <a:pt x="36" y="30"/>
                  </a:cubicBezTo>
                  <a:cubicBezTo>
                    <a:pt x="39" y="27"/>
                    <a:pt x="36" y="23"/>
                    <a:pt x="32" y="26"/>
                  </a:cubicBezTo>
                  <a:cubicBezTo>
                    <a:pt x="34" y="16"/>
                    <a:pt x="49" y="14"/>
                    <a:pt x="47" y="2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1" name="Freeform 180">
              <a:extLst>
                <a:ext uri="{FF2B5EF4-FFF2-40B4-BE49-F238E27FC236}">
                  <a16:creationId xmlns:a16="http://schemas.microsoft.com/office/drawing/2014/main" id="{3680A6F3-4C47-402A-82EB-BA77F72E15F1}"/>
                </a:ext>
              </a:extLst>
            </p:cNvPr>
            <p:cNvSpPr>
              <a:spLocks/>
            </p:cNvSpPr>
            <p:nvPr/>
          </p:nvSpPr>
          <p:spPr bwMode="auto">
            <a:xfrm>
              <a:off x="2182" y="429"/>
              <a:ext cx="92" cy="92"/>
            </a:xfrm>
            <a:custGeom>
              <a:avLst/>
              <a:gdLst>
                <a:gd name="T0" fmla="*/ 23 w 75"/>
                <a:gd name="T1" fmla="*/ 14 h 75"/>
                <a:gd name="T2" fmla="*/ 75 w 75"/>
                <a:gd name="T3" fmla="*/ 0 h 75"/>
                <a:gd name="T4" fmla="*/ 75 w 75"/>
                <a:gd name="T5" fmla="*/ 5 h 75"/>
                <a:gd name="T6" fmla="*/ 75 w 75"/>
                <a:gd name="T7" fmla="*/ 14 h 75"/>
                <a:gd name="T8" fmla="*/ 75 w 75"/>
                <a:gd name="T9" fmla="*/ 54 h 75"/>
                <a:gd name="T10" fmla="*/ 59 w 75"/>
                <a:gd name="T11" fmla="*/ 66 h 75"/>
                <a:gd name="T12" fmla="*/ 42 w 75"/>
                <a:gd name="T13" fmla="*/ 54 h 75"/>
                <a:gd name="T14" fmla="*/ 59 w 75"/>
                <a:gd name="T15" fmla="*/ 43 h 75"/>
                <a:gd name="T16" fmla="*/ 66 w 75"/>
                <a:gd name="T17" fmla="*/ 44 h 75"/>
                <a:gd name="T18" fmla="*/ 66 w 75"/>
                <a:gd name="T19" fmla="*/ 19 h 75"/>
                <a:gd name="T20" fmla="*/ 33 w 75"/>
                <a:gd name="T21" fmla="*/ 28 h 75"/>
                <a:gd name="T22" fmla="*/ 33 w 75"/>
                <a:gd name="T23" fmla="*/ 64 h 75"/>
                <a:gd name="T24" fmla="*/ 16 w 75"/>
                <a:gd name="T25" fmla="*/ 75 h 75"/>
                <a:gd name="T26" fmla="*/ 0 w 75"/>
                <a:gd name="T27" fmla="*/ 64 h 75"/>
                <a:gd name="T28" fmla="*/ 16 w 75"/>
                <a:gd name="T29" fmla="*/ 52 h 75"/>
                <a:gd name="T30" fmla="*/ 23 w 75"/>
                <a:gd name="T31" fmla="*/ 53 h 75"/>
                <a:gd name="T32" fmla="*/ 23 w 75"/>
                <a:gd name="T33" fmla="*/ 28 h 75"/>
                <a:gd name="T34" fmla="*/ 23 w 75"/>
                <a:gd name="T35" fmla="*/ 14 h 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75" h="75">
                  <a:moveTo>
                    <a:pt x="23" y="14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5"/>
                    <a:pt x="75" y="5"/>
                    <a:pt x="75" y="5"/>
                  </a:cubicBezTo>
                  <a:cubicBezTo>
                    <a:pt x="75" y="14"/>
                    <a:pt x="75" y="14"/>
                    <a:pt x="75" y="14"/>
                  </a:cubicBezTo>
                  <a:cubicBezTo>
                    <a:pt x="75" y="54"/>
                    <a:pt x="75" y="54"/>
                    <a:pt x="75" y="54"/>
                  </a:cubicBezTo>
                  <a:cubicBezTo>
                    <a:pt x="75" y="61"/>
                    <a:pt x="68" y="66"/>
                    <a:pt x="59" y="66"/>
                  </a:cubicBezTo>
                  <a:cubicBezTo>
                    <a:pt x="50" y="66"/>
                    <a:pt x="42" y="61"/>
                    <a:pt x="42" y="54"/>
                  </a:cubicBezTo>
                  <a:cubicBezTo>
                    <a:pt x="42" y="48"/>
                    <a:pt x="50" y="43"/>
                    <a:pt x="59" y="43"/>
                  </a:cubicBezTo>
                  <a:cubicBezTo>
                    <a:pt x="61" y="43"/>
                    <a:pt x="64" y="43"/>
                    <a:pt x="66" y="44"/>
                  </a:cubicBezTo>
                  <a:cubicBezTo>
                    <a:pt x="66" y="19"/>
                    <a:pt x="66" y="19"/>
                    <a:pt x="66" y="19"/>
                  </a:cubicBezTo>
                  <a:cubicBezTo>
                    <a:pt x="33" y="28"/>
                    <a:pt x="33" y="28"/>
                    <a:pt x="33" y="28"/>
                  </a:cubicBezTo>
                  <a:cubicBezTo>
                    <a:pt x="33" y="64"/>
                    <a:pt x="33" y="64"/>
                    <a:pt x="33" y="64"/>
                  </a:cubicBezTo>
                  <a:cubicBezTo>
                    <a:pt x="33" y="70"/>
                    <a:pt x="25" y="75"/>
                    <a:pt x="16" y="75"/>
                  </a:cubicBezTo>
                  <a:cubicBezTo>
                    <a:pt x="7" y="75"/>
                    <a:pt x="0" y="70"/>
                    <a:pt x="0" y="64"/>
                  </a:cubicBezTo>
                  <a:cubicBezTo>
                    <a:pt x="0" y="57"/>
                    <a:pt x="7" y="52"/>
                    <a:pt x="16" y="52"/>
                  </a:cubicBezTo>
                  <a:cubicBezTo>
                    <a:pt x="19" y="52"/>
                    <a:pt x="21" y="52"/>
                    <a:pt x="23" y="53"/>
                  </a:cubicBezTo>
                  <a:cubicBezTo>
                    <a:pt x="23" y="28"/>
                    <a:pt x="23" y="28"/>
                    <a:pt x="23" y="28"/>
                  </a:cubicBezTo>
                  <a:lnTo>
                    <a:pt x="23" y="1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2" name="Freeform 181">
              <a:extLst>
                <a:ext uri="{FF2B5EF4-FFF2-40B4-BE49-F238E27FC236}">
                  <a16:creationId xmlns:a16="http://schemas.microsoft.com/office/drawing/2014/main" id="{CAFAB4E5-63B0-46B8-81B9-3676D900F34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044" y="1151"/>
              <a:ext cx="67" cy="68"/>
            </a:xfrm>
            <a:custGeom>
              <a:avLst/>
              <a:gdLst>
                <a:gd name="T0" fmla="*/ 46 w 55"/>
                <a:gd name="T1" fmla="*/ 0 h 55"/>
                <a:gd name="T2" fmla="*/ 9 w 55"/>
                <a:gd name="T3" fmla="*/ 1 h 55"/>
                <a:gd name="T4" fmla="*/ 0 w 55"/>
                <a:gd name="T5" fmla="*/ 10 h 55"/>
                <a:gd name="T6" fmla="*/ 0 w 55"/>
                <a:gd name="T7" fmla="*/ 46 h 55"/>
                <a:gd name="T8" fmla="*/ 9 w 55"/>
                <a:gd name="T9" fmla="*/ 55 h 55"/>
                <a:gd name="T10" fmla="*/ 46 w 55"/>
                <a:gd name="T11" fmla="*/ 55 h 55"/>
                <a:gd name="T12" fmla="*/ 55 w 55"/>
                <a:gd name="T13" fmla="*/ 46 h 55"/>
                <a:gd name="T14" fmla="*/ 55 w 55"/>
                <a:gd name="T15" fmla="*/ 9 h 55"/>
                <a:gd name="T16" fmla="*/ 46 w 55"/>
                <a:gd name="T17" fmla="*/ 0 h 55"/>
                <a:gd name="T18" fmla="*/ 18 w 55"/>
                <a:gd name="T19" fmla="*/ 25 h 55"/>
                <a:gd name="T20" fmla="*/ 37 w 55"/>
                <a:gd name="T21" fmla="*/ 24 h 55"/>
                <a:gd name="T22" fmla="*/ 38 w 55"/>
                <a:gd name="T23" fmla="*/ 28 h 55"/>
                <a:gd name="T24" fmla="*/ 28 w 55"/>
                <a:gd name="T25" fmla="*/ 38 h 55"/>
                <a:gd name="T26" fmla="*/ 17 w 55"/>
                <a:gd name="T27" fmla="*/ 28 h 55"/>
                <a:gd name="T28" fmla="*/ 18 w 55"/>
                <a:gd name="T29" fmla="*/ 25 h 55"/>
                <a:gd name="T30" fmla="*/ 48 w 55"/>
                <a:gd name="T31" fmla="*/ 24 h 55"/>
                <a:gd name="T32" fmla="*/ 48 w 55"/>
                <a:gd name="T33" fmla="*/ 38 h 55"/>
                <a:gd name="T34" fmla="*/ 48 w 55"/>
                <a:gd name="T35" fmla="*/ 45 h 55"/>
                <a:gd name="T36" fmla="*/ 45 w 55"/>
                <a:gd name="T37" fmla="*/ 48 h 55"/>
                <a:gd name="T38" fmla="*/ 11 w 55"/>
                <a:gd name="T39" fmla="*/ 49 h 55"/>
                <a:gd name="T40" fmla="*/ 7 w 55"/>
                <a:gd name="T41" fmla="*/ 45 h 55"/>
                <a:gd name="T42" fmla="*/ 7 w 55"/>
                <a:gd name="T43" fmla="*/ 38 h 55"/>
                <a:gd name="T44" fmla="*/ 7 w 55"/>
                <a:gd name="T45" fmla="*/ 25 h 55"/>
                <a:gd name="T46" fmla="*/ 7 w 55"/>
                <a:gd name="T47" fmla="*/ 25 h 55"/>
                <a:gd name="T48" fmla="*/ 12 w 55"/>
                <a:gd name="T49" fmla="*/ 25 h 55"/>
                <a:gd name="T50" fmla="*/ 12 w 55"/>
                <a:gd name="T51" fmla="*/ 28 h 55"/>
                <a:gd name="T52" fmla="*/ 28 w 55"/>
                <a:gd name="T53" fmla="*/ 43 h 55"/>
                <a:gd name="T54" fmla="*/ 43 w 55"/>
                <a:gd name="T55" fmla="*/ 28 h 55"/>
                <a:gd name="T56" fmla="*/ 43 w 55"/>
                <a:gd name="T57" fmla="*/ 24 h 55"/>
                <a:gd name="T58" fmla="*/ 48 w 55"/>
                <a:gd name="T59" fmla="*/ 24 h 55"/>
                <a:gd name="T60" fmla="*/ 48 w 55"/>
                <a:gd name="T61" fmla="*/ 12 h 55"/>
                <a:gd name="T62" fmla="*/ 46 w 55"/>
                <a:gd name="T63" fmla="*/ 14 h 55"/>
                <a:gd name="T64" fmla="*/ 43 w 55"/>
                <a:gd name="T65" fmla="*/ 14 h 55"/>
                <a:gd name="T66" fmla="*/ 41 w 55"/>
                <a:gd name="T67" fmla="*/ 12 h 55"/>
                <a:gd name="T68" fmla="*/ 41 w 55"/>
                <a:gd name="T69" fmla="*/ 9 h 55"/>
                <a:gd name="T70" fmla="*/ 43 w 55"/>
                <a:gd name="T71" fmla="*/ 7 h 55"/>
                <a:gd name="T72" fmla="*/ 46 w 55"/>
                <a:gd name="T73" fmla="*/ 7 h 55"/>
                <a:gd name="T74" fmla="*/ 48 w 55"/>
                <a:gd name="T75" fmla="*/ 9 h 55"/>
                <a:gd name="T76" fmla="*/ 48 w 55"/>
                <a:gd name="T77" fmla="*/ 12 h 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55" h="55">
                  <a:moveTo>
                    <a:pt x="46" y="0"/>
                  </a:moveTo>
                  <a:cubicBezTo>
                    <a:pt x="9" y="1"/>
                    <a:pt x="9" y="1"/>
                    <a:pt x="9" y="1"/>
                  </a:cubicBezTo>
                  <a:cubicBezTo>
                    <a:pt x="4" y="1"/>
                    <a:pt x="0" y="5"/>
                    <a:pt x="0" y="10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0" y="51"/>
                    <a:pt x="4" y="55"/>
                    <a:pt x="9" y="55"/>
                  </a:cubicBezTo>
                  <a:cubicBezTo>
                    <a:pt x="46" y="55"/>
                    <a:pt x="46" y="55"/>
                    <a:pt x="46" y="55"/>
                  </a:cubicBezTo>
                  <a:cubicBezTo>
                    <a:pt x="51" y="55"/>
                    <a:pt x="55" y="51"/>
                    <a:pt x="55" y="46"/>
                  </a:cubicBezTo>
                  <a:cubicBezTo>
                    <a:pt x="55" y="9"/>
                    <a:pt x="55" y="9"/>
                    <a:pt x="55" y="9"/>
                  </a:cubicBezTo>
                  <a:cubicBezTo>
                    <a:pt x="55" y="4"/>
                    <a:pt x="51" y="0"/>
                    <a:pt x="46" y="0"/>
                  </a:cubicBezTo>
                  <a:close/>
                  <a:moveTo>
                    <a:pt x="18" y="25"/>
                  </a:moveTo>
                  <a:cubicBezTo>
                    <a:pt x="37" y="24"/>
                    <a:pt x="37" y="24"/>
                    <a:pt x="37" y="24"/>
                  </a:cubicBezTo>
                  <a:cubicBezTo>
                    <a:pt x="38" y="25"/>
                    <a:pt x="38" y="27"/>
                    <a:pt x="38" y="28"/>
                  </a:cubicBezTo>
                  <a:cubicBezTo>
                    <a:pt x="38" y="34"/>
                    <a:pt x="33" y="38"/>
                    <a:pt x="28" y="38"/>
                  </a:cubicBezTo>
                  <a:cubicBezTo>
                    <a:pt x="22" y="38"/>
                    <a:pt x="17" y="34"/>
                    <a:pt x="17" y="28"/>
                  </a:cubicBezTo>
                  <a:cubicBezTo>
                    <a:pt x="17" y="27"/>
                    <a:pt x="17" y="26"/>
                    <a:pt x="18" y="25"/>
                  </a:cubicBezTo>
                  <a:close/>
                  <a:moveTo>
                    <a:pt x="48" y="24"/>
                  </a:moveTo>
                  <a:cubicBezTo>
                    <a:pt x="48" y="38"/>
                    <a:pt x="48" y="38"/>
                    <a:pt x="48" y="38"/>
                  </a:cubicBezTo>
                  <a:cubicBezTo>
                    <a:pt x="48" y="45"/>
                    <a:pt x="48" y="45"/>
                    <a:pt x="48" y="45"/>
                  </a:cubicBezTo>
                  <a:cubicBezTo>
                    <a:pt x="48" y="47"/>
                    <a:pt x="47" y="48"/>
                    <a:pt x="45" y="48"/>
                  </a:cubicBezTo>
                  <a:cubicBezTo>
                    <a:pt x="11" y="49"/>
                    <a:pt x="11" y="49"/>
                    <a:pt x="11" y="49"/>
                  </a:cubicBezTo>
                  <a:cubicBezTo>
                    <a:pt x="9" y="49"/>
                    <a:pt x="7" y="47"/>
                    <a:pt x="7" y="45"/>
                  </a:cubicBezTo>
                  <a:cubicBezTo>
                    <a:pt x="7" y="38"/>
                    <a:pt x="7" y="38"/>
                    <a:pt x="7" y="38"/>
                  </a:cubicBezTo>
                  <a:cubicBezTo>
                    <a:pt x="7" y="25"/>
                    <a:pt x="7" y="25"/>
                    <a:pt x="7" y="25"/>
                  </a:cubicBezTo>
                  <a:cubicBezTo>
                    <a:pt x="7" y="25"/>
                    <a:pt x="7" y="25"/>
                    <a:pt x="7" y="25"/>
                  </a:cubicBezTo>
                  <a:cubicBezTo>
                    <a:pt x="12" y="25"/>
                    <a:pt x="12" y="25"/>
                    <a:pt x="12" y="25"/>
                  </a:cubicBezTo>
                  <a:cubicBezTo>
                    <a:pt x="12" y="26"/>
                    <a:pt x="12" y="27"/>
                    <a:pt x="12" y="28"/>
                  </a:cubicBezTo>
                  <a:cubicBezTo>
                    <a:pt x="12" y="37"/>
                    <a:pt x="19" y="43"/>
                    <a:pt x="28" y="43"/>
                  </a:cubicBezTo>
                  <a:cubicBezTo>
                    <a:pt x="36" y="43"/>
                    <a:pt x="43" y="36"/>
                    <a:pt x="43" y="28"/>
                  </a:cubicBezTo>
                  <a:cubicBezTo>
                    <a:pt x="43" y="27"/>
                    <a:pt x="43" y="25"/>
                    <a:pt x="43" y="24"/>
                  </a:cubicBezTo>
                  <a:cubicBezTo>
                    <a:pt x="48" y="24"/>
                    <a:pt x="48" y="24"/>
                    <a:pt x="48" y="24"/>
                  </a:cubicBezTo>
                  <a:close/>
                  <a:moveTo>
                    <a:pt x="48" y="12"/>
                  </a:moveTo>
                  <a:cubicBezTo>
                    <a:pt x="48" y="13"/>
                    <a:pt x="47" y="14"/>
                    <a:pt x="46" y="14"/>
                  </a:cubicBezTo>
                  <a:cubicBezTo>
                    <a:pt x="43" y="14"/>
                    <a:pt x="43" y="14"/>
                    <a:pt x="43" y="14"/>
                  </a:cubicBezTo>
                  <a:cubicBezTo>
                    <a:pt x="42" y="14"/>
                    <a:pt x="41" y="13"/>
                    <a:pt x="41" y="12"/>
                  </a:cubicBezTo>
                  <a:cubicBezTo>
                    <a:pt x="41" y="9"/>
                    <a:pt x="41" y="9"/>
                    <a:pt x="41" y="9"/>
                  </a:cubicBezTo>
                  <a:cubicBezTo>
                    <a:pt x="41" y="8"/>
                    <a:pt x="42" y="7"/>
                    <a:pt x="43" y="7"/>
                  </a:cubicBezTo>
                  <a:cubicBezTo>
                    <a:pt x="46" y="7"/>
                    <a:pt x="46" y="7"/>
                    <a:pt x="46" y="7"/>
                  </a:cubicBezTo>
                  <a:cubicBezTo>
                    <a:pt x="47" y="7"/>
                    <a:pt x="48" y="8"/>
                    <a:pt x="48" y="9"/>
                  </a:cubicBezTo>
                  <a:lnTo>
                    <a:pt x="48" y="1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3" name="Freeform 182">
              <a:extLst>
                <a:ext uri="{FF2B5EF4-FFF2-40B4-BE49-F238E27FC236}">
                  <a16:creationId xmlns:a16="http://schemas.microsoft.com/office/drawing/2014/main" id="{FA37716C-45A7-4F80-9055-59118BACFCE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237" y="1"/>
              <a:ext cx="64" cy="55"/>
            </a:xfrm>
            <a:custGeom>
              <a:avLst/>
              <a:gdLst>
                <a:gd name="T0" fmla="*/ 52 w 52"/>
                <a:gd name="T1" fmla="*/ 14 h 45"/>
                <a:gd name="T2" fmla="*/ 37 w 52"/>
                <a:gd name="T3" fmla="*/ 0 h 45"/>
                <a:gd name="T4" fmla="*/ 26 w 52"/>
                <a:gd name="T5" fmla="*/ 5 h 45"/>
                <a:gd name="T6" fmla="*/ 15 w 52"/>
                <a:gd name="T7" fmla="*/ 0 h 45"/>
                <a:gd name="T8" fmla="*/ 0 w 52"/>
                <a:gd name="T9" fmla="*/ 14 h 45"/>
                <a:gd name="T10" fmla="*/ 5 w 52"/>
                <a:gd name="T11" fmla="*/ 25 h 45"/>
                <a:gd name="T12" fmla="*/ 5 w 52"/>
                <a:gd name="T13" fmla="*/ 25 h 45"/>
                <a:gd name="T14" fmla="*/ 21 w 52"/>
                <a:gd name="T15" fmla="*/ 42 h 45"/>
                <a:gd name="T16" fmla="*/ 26 w 52"/>
                <a:gd name="T17" fmla="*/ 45 h 45"/>
                <a:gd name="T18" fmla="*/ 31 w 52"/>
                <a:gd name="T19" fmla="*/ 42 h 45"/>
                <a:gd name="T20" fmla="*/ 47 w 52"/>
                <a:gd name="T21" fmla="*/ 25 h 45"/>
                <a:gd name="T22" fmla="*/ 47 w 52"/>
                <a:gd name="T23" fmla="*/ 25 h 45"/>
                <a:gd name="T24" fmla="*/ 52 w 52"/>
                <a:gd name="T25" fmla="*/ 14 h 45"/>
                <a:gd name="T26" fmla="*/ 43 w 52"/>
                <a:gd name="T27" fmla="*/ 21 h 45"/>
                <a:gd name="T28" fmla="*/ 27 w 52"/>
                <a:gd name="T29" fmla="*/ 37 h 45"/>
                <a:gd name="T30" fmla="*/ 26 w 52"/>
                <a:gd name="T31" fmla="*/ 37 h 45"/>
                <a:gd name="T32" fmla="*/ 26 w 52"/>
                <a:gd name="T33" fmla="*/ 37 h 45"/>
                <a:gd name="T34" fmla="*/ 10 w 52"/>
                <a:gd name="T35" fmla="*/ 21 h 45"/>
                <a:gd name="T36" fmla="*/ 7 w 52"/>
                <a:gd name="T37" fmla="*/ 14 h 45"/>
                <a:gd name="T38" fmla="*/ 15 w 52"/>
                <a:gd name="T39" fmla="*/ 6 h 45"/>
                <a:gd name="T40" fmla="*/ 22 w 52"/>
                <a:gd name="T41" fmla="*/ 9 h 45"/>
                <a:gd name="T42" fmla="*/ 26 w 52"/>
                <a:gd name="T43" fmla="*/ 14 h 45"/>
                <a:gd name="T44" fmla="*/ 31 w 52"/>
                <a:gd name="T45" fmla="*/ 9 h 45"/>
                <a:gd name="T46" fmla="*/ 37 w 52"/>
                <a:gd name="T47" fmla="*/ 6 h 45"/>
                <a:gd name="T48" fmla="*/ 46 w 52"/>
                <a:gd name="T49" fmla="*/ 14 h 45"/>
                <a:gd name="T50" fmla="*/ 43 w 52"/>
                <a:gd name="T51" fmla="*/ 21 h 4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52" h="45">
                  <a:moveTo>
                    <a:pt x="52" y="14"/>
                  </a:moveTo>
                  <a:cubicBezTo>
                    <a:pt x="52" y="6"/>
                    <a:pt x="46" y="0"/>
                    <a:pt x="37" y="0"/>
                  </a:cubicBezTo>
                  <a:cubicBezTo>
                    <a:pt x="33" y="0"/>
                    <a:pt x="29" y="2"/>
                    <a:pt x="26" y="5"/>
                  </a:cubicBezTo>
                  <a:cubicBezTo>
                    <a:pt x="24" y="2"/>
                    <a:pt x="20" y="0"/>
                    <a:pt x="15" y="0"/>
                  </a:cubicBezTo>
                  <a:cubicBezTo>
                    <a:pt x="7" y="0"/>
                    <a:pt x="0" y="6"/>
                    <a:pt x="0" y="14"/>
                  </a:cubicBezTo>
                  <a:cubicBezTo>
                    <a:pt x="0" y="19"/>
                    <a:pt x="2" y="23"/>
                    <a:pt x="5" y="25"/>
                  </a:cubicBezTo>
                  <a:cubicBezTo>
                    <a:pt x="5" y="25"/>
                    <a:pt x="5" y="25"/>
                    <a:pt x="5" y="25"/>
                  </a:cubicBezTo>
                  <a:cubicBezTo>
                    <a:pt x="21" y="42"/>
                    <a:pt x="21" y="42"/>
                    <a:pt x="21" y="42"/>
                  </a:cubicBezTo>
                  <a:cubicBezTo>
                    <a:pt x="23" y="43"/>
                    <a:pt x="25" y="45"/>
                    <a:pt x="26" y="45"/>
                  </a:cubicBezTo>
                  <a:cubicBezTo>
                    <a:pt x="28" y="45"/>
                    <a:pt x="30" y="43"/>
                    <a:pt x="31" y="42"/>
                  </a:cubicBezTo>
                  <a:cubicBezTo>
                    <a:pt x="47" y="25"/>
                    <a:pt x="47" y="25"/>
                    <a:pt x="47" y="25"/>
                  </a:cubicBezTo>
                  <a:cubicBezTo>
                    <a:pt x="47" y="25"/>
                    <a:pt x="47" y="25"/>
                    <a:pt x="47" y="25"/>
                  </a:cubicBezTo>
                  <a:cubicBezTo>
                    <a:pt x="50" y="23"/>
                    <a:pt x="52" y="19"/>
                    <a:pt x="52" y="14"/>
                  </a:cubicBezTo>
                  <a:close/>
                  <a:moveTo>
                    <a:pt x="43" y="21"/>
                  </a:moveTo>
                  <a:cubicBezTo>
                    <a:pt x="27" y="37"/>
                    <a:pt x="27" y="37"/>
                    <a:pt x="27" y="37"/>
                  </a:cubicBezTo>
                  <a:cubicBezTo>
                    <a:pt x="27" y="37"/>
                    <a:pt x="26" y="37"/>
                    <a:pt x="26" y="37"/>
                  </a:cubicBezTo>
                  <a:cubicBezTo>
                    <a:pt x="26" y="37"/>
                    <a:pt x="26" y="37"/>
                    <a:pt x="26" y="37"/>
                  </a:cubicBezTo>
                  <a:cubicBezTo>
                    <a:pt x="10" y="21"/>
                    <a:pt x="10" y="21"/>
                    <a:pt x="10" y="21"/>
                  </a:cubicBezTo>
                  <a:cubicBezTo>
                    <a:pt x="8" y="19"/>
                    <a:pt x="7" y="17"/>
                    <a:pt x="7" y="14"/>
                  </a:cubicBezTo>
                  <a:cubicBezTo>
                    <a:pt x="7" y="10"/>
                    <a:pt x="11" y="6"/>
                    <a:pt x="15" y="6"/>
                  </a:cubicBezTo>
                  <a:cubicBezTo>
                    <a:pt x="18" y="6"/>
                    <a:pt x="20" y="7"/>
                    <a:pt x="22" y="9"/>
                  </a:cubicBezTo>
                  <a:cubicBezTo>
                    <a:pt x="26" y="14"/>
                    <a:pt x="26" y="14"/>
                    <a:pt x="26" y="14"/>
                  </a:cubicBezTo>
                  <a:cubicBezTo>
                    <a:pt x="31" y="9"/>
                    <a:pt x="31" y="9"/>
                    <a:pt x="31" y="9"/>
                  </a:cubicBezTo>
                  <a:cubicBezTo>
                    <a:pt x="33" y="7"/>
                    <a:pt x="35" y="6"/>
                    <a:pt x="37" y="6"/>
                  </a:cubicBezTo>
                  <a:cubicBezTo>
                    <a:pt x="42" y="6"/>
                    <a:pt x="46" y="10"/>
                    <a:pt x="46" y="14"/>
                  </a:cubicBezTo>
                  <a:cubicBezTo>
                    <a:pt x="46" y="17"/>
                    <a:pt x="45" y="19"/>
                    <a:pt x="43" y="2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4" name="Freeform 183">
              <a:extLst>
                <a:ext uri="{FF2B5EF4-FFF2-40B4-BE49-F238E27FC236}">
                  <a16:creationId xmlns:a16="http://schemas.microsoft.com/office/drawing/2014/main" id="{F13C9F19-D5C0-4BBE-9A48-F35EFF8750E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615" y="383"/>
              <a:ext cx="101" cy="102"/>
            </a:xfrm>
            <a:custGeom>
              <a:avLst/>
              <a:gdLst>
                <a:gd name="T0" fmla="*/ 79 w 82"/>
                <a:gd name="T1" fmla="*/ 70 h 83"/>
                <a:gd name="T2" fmla="*/ 59 w 82"/>
                <a:gd name="T3" fmla="*/ 53 h 83"/>
                <a:gd name="T4" fmla="*/ 54 w 82"/>
                <a:gd name="T5" fmla="*/ 51 h 83"/>
                <a:gd name="T6" fmla="*/ 61 w 82"/>
                <a:gd name="T7" fmla="*/ 31 h 83"/>
                <a:gd name="T8" fmla="*/ 30 w 82"/>
                <a:gd name="T9" fmla="*/ 0 h 83"/>
                <a:gd name="T10" fmla="*/ 0 w 82"/>
                <a:gd name="T11" fmla="*/ 31 h 83"/>
                <a:gd name="T12" fmla="*/ 30 w 82"/>
                <a:gd name="T13" fmla="*/ 62 h 83"/>
                <a:gd name="T14" fmla="*/ 50 w 82"/>
                <a:gd name="T15" fmla="*/ 54 h 83"/>
                <a:gd name="T16" fmla="*/ 53 w 82"/>
                <a:gd name="T17" fmla="*/ 60 h 83"/>
                <a:gd name="T18" fmla="*/ 69 w 82"/>
                <a:gd name="T19" fmla="*/ 80 h 83"/>
                <a:gd name="T20" fmla="*/ 79 w 82"/>
                <a:gd name="T21" fmla="*/ 80 h 83"/>
                <a:gd name="T22" fmla="*/ 79 w 82"/>
                <a:gd name="T23" fmla="*/ 70 h 83"/>
                <a:gd name="T24" fmla="*/ 30 w 82"/>
                <a:gd name="T25" fmla="*/ 51 h 83"/>
                <a:gd name="T26" fmla="*/ 10 w 82"/>
                <a:gd name="T27" fmla="*/ 31 h 83"/>
                <a:gd name="T28" fmla="*/ 30 w 82"/>
                <a:gd name="T29" fmla="*/ 11 h 83"/>
                <a:gd name="T30" fmla="*/ 51 w 82"/>
                <a:gd name="T31" fmla="*/ 31 h 83"/>
                <a:gd name="T32" fmla="*/ 30 w 82"/>
                <a:gd name="T33" fmla="*/ 5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82" h="83">
                  <a:moveTo>
                    <a:pt x="79" y="70"/>
                  </a:moveTo>
                  <a:cubicBezTo>
                    <a:pt x="59" y="53"/>
                    <a:pt x="59" y="53"/>
                    <a:pt x="59" y="53"/>
                  </a:cubicBezTo>
                  <a:cubicBezTo>
                    <a:pt x="57" y="52"/>
                    <a:pt x="55" y="51"/>
                    <a:pt x="54" y="51"/>
                  </a:cubicBezTo>
                  <a:cubicBezTo>
                    <a:pt x="58" y="46"/>
                    <a:pt x="61" y="39"/>
                    <a:pt x="61" y="31"/>
                  </a:cubicBezTo>
                  <a:cubicBezTo>
                    <a:pt x="61" y="14"/>
                    <a:pt x="47" y="0"/>
                    <a:pt x="30" y="0"/>
                  </a:cubicBezTo>
                  <a:cubicBezTo>
                    <a:pt x="13" y="0"/>
                    <a:pt x="0" y="14"/>
                    <a:pt x="0" y="31"/>
                  </a:cubicBezTo>
                  <a:cubicBezTo>
                    <a:pt x="0" y="48"/>
                    <a:pt x="13" y="62"/>
                    <a:pt x="30" y="62"/>
                  </a:cubicBezTo>
                  <a:cubicBezTo>
                    <a:pt x="38" y="62"/>
                    <a:pt x="45" y="59"/>
                    <a:pt x="50" y="54"/>
                  </a:cubicBezTo>
                  <a:cubicBezTo>
                    <a:pt x="50" y="56"/>
                    <a:pt x="51" y="58"/>
                    <a:pt x="53" y="60"/>
                  </a:cubicBezTo>
                  <a:cubicBezTo>
                    <a:pt x="69" y="80"/>
                    <a:pt x="69" y="80"/>
                    <a:pt x="69" y="80"/>
                  </a:cubicBezTo>
                  <a:cubicBezTo>
                    <a:pt x="72" y="83"/>
                    <a:pt x="77" y="83"/>
                    <a:pt x="79" y="80"/>
                  </a:cubicBezTo>
                  <a:cubicBezTo>
                    <a:pt x="82" y="77"/>
                    <a:pt x="82" y="73"/>
                    <a:pt x="79" y="70"/>
                  </a:cubicBezTo>
                  <a:close/>
                  <a:moveTo>
                    <a:pt x="30" y="51"/>
                  </a:moveTo>
                  <a:cubicBezTo>
                    <a:pt x="19" y="51"/>
                    <a:pt x="10" y="42"/>
                    <a:pt x="10" y="31"/>
                  </a:cubicBezTo>
                  <a:cubicBezTo>
                    <a:pt x="10" y="20"/>
                    <a:pt x="19" y="11"/>
                    <a:pt x="30" y="11"/>
                  </a:cubicBezTo>
                  <a:cubicBezTo>
                    <a:pt x="42" y="11"/>
                    <a:pt x="51" y="20"/>
                    <a:pt x="51" y="31"/>
                  </a:cubicBezTo>
                  <a:cubicBezTo>
                    <a:pt x="51" y="42"/>
                    <a:pt x="42" y="51"/>
                    <a:pt x="30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5" name="Freeform 184">
              <a:extLst>
                <a:ext uri="{FF2B5EF4-FFF2-40B4-BE49-F238E27FC236}">
                  <a16:creationId xmlns:a16="http://schemas.microsoft.com/office/drawing/2014/main" id="{2B7DD47A-477E-4937-89E1-3835119F755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174" y="514"/>
              <a:ext cx="84" cy="89"/>
            </a:xfrm>
            <a:custGeom>
              <a:avLst/>
              <a:gdLst>
                <a:gd name="T0" fmla="*/ 61 w 68"/>
                <a:gd name="T1" fmla="*/ 0 h 73"/>
                <a:gd name="T2" fmla="*/ 6 w 68"/>
                <a:gd name="T3" fmla="*/ 0 h 73"/>
                <a:gd name="T4" fmla="*/ 0 w 68"/>
                <a:gd name="T5" fmla="*/ 7 h 73"/>
                <a:gd name="T6" fmla="*/ 0 w 68"/>
                <a:gd name="T7" fmla="*/ 66 h 73"/>
                <a:gd name="T8" fmla="*/ 6 w 68"/>
                <a:gd name="T9" fmla="*/ 73 h 73"/>
                <a:gd name="T10" fmla="*/ 61 w 68"/>
                <a:gd name="T11" fmla="*/ 73 h 73"/>
                <a:gd name="T12" fmla="*/ 68 w 68"/>
                <a:gd name="T13" fmla="*/ 66 h 73"/>
                <a:gd name="T14" fmla="*/ 68 w 68"/>
                <a:gd name="T15" fmla="*/ 7 h 73"/>
                <a:gd name="T16" fmla="*/ 61 w 68"/>
                <a:gd name="T17" fmla="*/ 0 h 73"/>
                <a:gd name="T18" fmla="*/ 59 w 68"/>
                <a:gd name="T19" fmla="*/ 64 h 73"/>
                <a:gd name="T20" fmla="*/ 9 w 68"/>
                <a:gd name="T21" fmla="*/ 64 h 73"/>
                <a:gd name="T22" fmla="*/ 9 w 68"/>
                <a:gd name="T23" fmla="*/ 9 h 73"/>
                <a:gd name="T24" fmla="*/ 59 w 68"/>
                <a:gd name="T25" fmla="*/ 9 h 73"/>
                <a:gd name="T26" fmla="*/ 59 w 68"/>
                <a:gd name="T27" fmla="*/ 64 h 73"/>
                <a:gd name="T28" fmla="*/ 18 w 68"/>
                <a:gd name="T29" fmla="*/ 32 h 73"/>
                <a:gd name="T30" fmla="*/ 50 w 68"/>
                <a:gd name="T31" fmla="*/ 32 h 73"/>
                <a:gd name="T32" fmla="*/ 50 w 68"/>
                <a:gd name="T33" fmla="*/ 36 h 73"/>
                <a:gd name="T34" fmla="*/ 18 w 68"/>
                <a:gd name="T35" fmla="*/ 36 h 73"/>
                <a:gd name="T36" fmla="*/ 18 w 68"/>
                <a:gd name="T37" fmla="*/ 32 h 73"/>
                <a:gd name="T38" fmla="*/ 18 w 68"/>
                <a:gd name="T39" fmla="*/ 41 h 73"/>
                <a:gd name="T40" fmla="*/ 50 w 68"/>
                <a:gd name="T41" fmla="*/ 41 h 73"/>
                <a:gd name="T42" fmla="*/ 50 w 68"/>
                <a:gd name="T43" fmla="*/ 45 h 73"/>
                <a:gd name="T44" fmla="*/ 18 w 68"/>
                <a:gd name="T45" fmla="*/ 45 h 73"/>
                <a:gd name="T46" fmla="*/ 18 w 68"/>
                <a:gd name="T47" fmla="*/ 41 h 73"/>
                <a:gd name="T48" fmla="*/ 18 w 68"/>
                <a:gd name="T49" fmla="*/ 50 h 73"/>
                <a:gd name="T50" fmla="*/ 50 w 68"/>
                <a:gd name="T51" fmla="*/ 50 h 73"/>
                <a:gd name="T52" fmla="*/ 50 w 68"/>
                <a:gd name="T53" fmla="*/ 54 h 73"/>
                <a:gd name="T54" fmla="*/ 18 w 68"/>
                <a:gd name="T55" fmla="*/ 54 h 73"/>
                <a:gd name="T56" fmla="*/ 18 w 68"/>
                <a:gd name="T57" fmla="*/ 50 h 73"/>
                <a:gd name="T58" fmla="*/ 18 w 68"/>
                <a:gd name="T59" fmla="*/ 23 h 73"/>
                <a:gd name="T60" fmla="*/ 50 w 68"/>
                <a:gd name="T61" fmla="*/ 23 h 73"/>
                <a:gd name="T62" fmla="*/ 50 w 68"/>
                <a:gd name="T63" fmla="*/ 27 h 73"/>
                <a:gd name="T64" fmla="*/ 18 w 68"/>
                <a:gd name="T65" fmla="*/ 27 h 73"/>
                <a:gd name="T66" fmla="*/ 18 w 68"/>
                <a:gd name="T67" fmla="*/ 23 h 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68" h="73">
                  <a:moveTo>
                    <a:pt x="61" y="0"/>
                  </a:moveTo>
                  <a:cubicBezTo>
                    <a:pt x="6" y="0"/>
                    <a:pt x="6" y="0"/>
                    <a:pt x="6" y="0"/>
                  </a:cubicBezTo>
                  <a:cubicBezTo>
                    <a:pt x="3" y="0"/>
                    <a:pt x="0" y="3"/>
                    <a:pt x="0" y="7"/>
                  </a:cubicBezTo>
                  <a:cubicBezTo>
                    <a:pt x="0" y="66"/>
                    <a:pt x="0" y="66"/>
                    <a:pt x="0" y="66"/>
                  </a:cubicBezTo>
                  <a:cubicBezTo>
                    <a:pt x="0" y="70"/>
                    <a:pt x="3" y="73"/>
                    <a:pt x="6" y="73"/>
                  </a:cubicBezTo>
                  <a:cubicBezTo>
                    <a:pt x="61" y="73"/>
                    <a:pt x="61" y="73"/>
                    <a:pt x="61" y="73"/>
                  </a:cubicBezTo>
                  <a:cubicBezTo>
                    <a:pt x="65" y="73"/>
                    <a:pt x="68" y="70"/>
                    <a:pt x="68" y="66"/>
                  </a:cubicBezTo>
                  <a:cubicBezTo>
                    <a:pt x="68" y="7"/>
                    <a:pt x="68" y="7"/>
                    <a:pt x="68" y="7"/>
                  </a:cubicBezTo>
                  <a:cubicBezTo>
                    <a:pt x="68" y="3"/>
                    <a:pt x="65" y="0"/>
                    <a:pt x="61" y="0"/>
                  </a:cubicBezTo>
                  <a:close/>
                  <a:moveTo>
                    <a:pt x="59" y="64"/>
                  </a:moveTo>
                  <a:cubicBezTo>
                    <a:pt x="9" y="64"/>
                    <a:pt x="9" y="64"/>
                    <a:pt x="9" y="64"/>
                  </a:cubicBezTo>
                  <a:cubicBezTo>
                    <a:pt x="9" y="9"/>
                    <a:pt x="9" y="9"/>
                    <a:pt x="9" y="9"/>
                  </a:cubicBezTo>
                  <a:cubicBezTo>
                    <a:pt x="59" y="9"/>
                    <a:pt x="59" y="9"/>
                    <a:pt x="59" y="9"/>
                  </a:cubicBezTo>
                  <a:lnTo>
                    <a:pt x="59" y="64"/>
                  </a:lnTo>
                  <a:close/>
                  <a:moveTo>
                    <a:pt x="18" y="32"/>
                  </a:moveTo>
                  <a:cubicBezTo>
                    <a:pt x="50" y="32"/>
                    <a:pt x="50" y="32"/>
                    <a:pt x="50" y="32"/>
                  </a:cubicBezTo>
                  <a:cubicBezTo>
                    <a:pt x="50" y="36"/>
                    <a:pt x="50" y="36"/>
                    <a:pt x="50" y="36"/>
                  </a:cubicBezTo>
                  <a:cubicBezTo>
                    <a:pt x="18" y="36"/>
                    <a:pt x="18" y="36"/>
                    <a:pt x="18" y="36"/>
                  </a:cubicBezTo>
                  <a:lnTo>
                    <a:pt x="18" y="32"/>
                  </a:lnTo>
                  <a:close/>
                  <a:moveTo>
                    <a:pt x="18" y="41"/>
                  </a:moveTo>
                  <a:cubicBezTo>
                    <a:pt x="50" y="41"/>
                    <a:pt x="50" y="41"/>
                    <a:pt x="50" y="41"/>
                  </a:cubicBezTo>
                  <a:cubicBezTo>
                    <a:pt x="50" y="45"/>
                    <a:pt x="50" y="45"/>
                    <a:pt x="50" y="45"/>
                  </a:cubicBezTo>
                  <a:cubicBezTo>
                    <a:pt x="18" y="45"/>
                    <a:pt x="18" y="45"/>
                    <a:pt x="18" y="45"/>
                  </a:cubicBezTo>
                  <a:lnTo>
                    <a:pt x="18" y="41"/>
                  </a:lnTo>
                  <a:close/>
                  <a:moveTo>
                    <a:pt x="18" y="50"/>
                  </a:moveTo>
                  <a:cubicBezTo>
                    <a:pt x="50" y="50"/>
                    <a:pt x="50" y="50"/>
                    <a:pt x="50" y="50"/>
                  </a:cubicBezTo>
                  <a:cubicBezTo>
                    <a:pt x="50" y="54"/>
                    <a:pt x="50" y="54"/>
                    <a:pt x="50" y="54"/>
                  </a:cubicBezTo>
                  <a:cubicBezTo>
                    <a:pt x="18" y="54"/>
                    <a:pt x="18" y="54"/>
                    <a:pt x="18" y="54"/>
                  </a:cubicBezTo>
                  <a:lnTo>
                    <a:pt x="18" y="50"/>
                  </a:lnTo>
                  <a:close/>
                  <a:moveTo>
                    <a:pt x="18" y="23"/>
                  </a:moveTo>
                  <a:cubicBezTo>
                    <a:pt x="50" y="23"/>
                    <a:pt x="50" y="23"/>
                    <a:pt x="50" y="23"/>
                  </a:cubicBezTo>
                  <a:cubicBezTo>
                    <a:pt x="50" y="27"/>
                    <a:pt x="50" y="27"/>
                    <a:pt x="50" y="27"/>
                  </a:cubicBezTo>
                  <a:cubicBezTo>
                    <a:pt x="18" y="27"/>
                    <a:pt x="18" y="27"/>
                    <a:pt x="18" y="27"/>
                  </a:cubicBezTo>
                  <a:lnTo>
                    <a:pt x="18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6" name="Freeform 185">
              <a:extLst>
                <a:ext uri="{FF2B5EF4-FFF2-40B4-BE49-F238E27FC236}">
                  <a16:creationId xmlns:a16="http://schemas.microsoft.com/office/drawing/2014/main" id="{69D7054D-4E1A-4F2D-9CA5-E566FE58662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48" y="80"/>
              <a:ext cx="67" cy="66"/>
            </a:xfrm>
            <a:custGeom>
              <a:avLst/>
              <a:gdLst>
                <a:gd name="T0" fmla="*/ 27 w 54"/>
                <a:gd name="T1" fmla="*/ 0 h 54"/>
                <a:gd name="T2" fmla="*/ 0 w 54"/>
                <a:gd name="T3" fmla="*/ 27 h 54"/>
                <a:gd name="T4" fmla="*/ 27 w 54"/>
                <a:gd name="T5" fmla="*/ 54 h 54"/>
                <a:gd name="T6" fmla="*/ 54 w 54"/>
                <a:gd name="T7" fmla="*/ 27 h 54"/>
                <a:gd name="T8" fmla="*/ 27 w 54"/>
                <a:gd name="T9" fmla="*/ 0 h 54"/>
                <a:gd name="T10" fmla="*/ 43 w 54"/>
                <a:gd name="T11" fmla="*/ 24 h 54"/>
                <a:gd name="T12" fmla="*/ 28 w 54"/>
                <a:gd name="T13" fmla="*/ 44 h 54"/>
                <a:gd name="T14" fmla="*/ 21 w 54"/>
                <a:gd name="T15" fmla="*/ 41 h 54"/>
                <a:gd name="T16" fmla="*/ 16 w 54"/>
                <a:gd name="T17" fmla="*/ 25 h 54"/>
                <a:gd name="T18" fmla="*/ 12 w 54"/>
                <a:gd name="T19" fmla="*/ 26 h 54"/>
                <a:gd name="T20" fmla="*/ 11 w 54"/>
                <a:gd name="T21" fmla="*/ 24 h 54"/>
                <a:gd name="T22" fmla="*/ 20 w 54"/>
                <a:gd name="T23" fmla="*/ 17 h 54"/>
                <a:gd name="T24" fmla="*/ 26 w 54"/>
                <a:gd name="T25" fmla="*/ 28 h 54"/>
                <a:gd name="T26" fmla="*/ 28 w 54"/>
                <a:gd name="T27" fmla="*/ 35 h 54"/>
                <a:gd name="T28" fmla="*/ 33 w 54"/>
                <a:gd name="T29" fmla="*/ 29 h 54"/>
                <a:gd name="T30" fmla="*/ 29 w 54"/>
                <a:gd name="T31" fmla="*/ 24 h 54"/>
                <a:gd name="T32" fmla="*/ 43 w 54"/>
                <a:gd name="T33" fmla="*/ 24 h 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54" h="54">
                  <a:moveTo>
                    <a:pt x="27" y="0"/>
                  </a:moveTo>
                  <a:cubicBezTo>
                    <a:pt x="12" y="0"/>
                    <a:pt x="0" y="13"/>
                    <a:pt x="0" y="27"/>
                  </a:cubicBezTo>
                  <a:cubicBezTo>
                    <a:pt x="0" y="42"/>
                    <a:pt x="12" y="54"/>
                    <a:pt x="27" y="54"/>
                  </a:cubicBezTo>
                  <a:cubicBezTo>
                    <a:pt x="42" y="54"/>
                    <a:pt x="54" y="42"/>
                    <a:pt x="54" y="27"/>
                  </a:cubicBezTo>
                  <a:cubicBezTo>
                    <a:pt x="54" y="13"/>
                    <a:pt x="42" y="0"/>
                    <a:pt x="27" y="0"/>
                  </a:cubicBezTo>
                  <a:close/>
                  <a:moveTo>
                    <a:pt x="43" y="24"/>
                  </a:moveTo>
                  <a:cubicBezTo>
                    <a:pt x="41" y="34"/>
                    <a:pt x="31" y="42"/>
                    <a:pt x="28" y="44"/>
                  </a:cubicBezTo>
                  <a:cubicBezTo>
                    <a:pt x="25" y="46"/>
                    <a:pt x="22" y="43"/>
                    <a:pt x="21" y="41"/>
                  </a:cubicBezTo>
                  <a:cubicBezTo>
                    <a:pt x="20" y="39"/>
                    <a:pt x="17" y="26"/>
                    <a:pt x="16" y="25"/>
                  </a:cubicBezTo>
                  <a:cubicBezTo>
                    <a:pt x="15" y="24"/>
                    <a:pt x="12" y="26"/>
                    <a:pt x="12" y="26"/>
                  </a:cubicBezTo>
                  <a:cubicBezTo>
                    <a:pt x="11" y="24"/>
                    <a:pt x="11" y="24"/>
                    <a:pt x="11" y="24"/>
                  </a:cubicBezTo>
                  <a:cubicBezTo>
                    <a:pt x="11" y="24"/>
                    <a:pt x="16" y="18"/>
                    <a:pt x="20" y="17"/>
                  </a:cubicBezTo>
                  <a:cubicBezTo>
                    <a:pt x="25" y="16"/>
                    <a:pt x="25" y="24"/>
                    <a:pt x="26" y="28"/>
                  </a:cubicBezTo>
                  <a:cubicBezTo>
                    <a:pt x="27" y="32"/>
                    <a:pt x="28" y="35"/>
                    <a:pt x="28" y="35"/>
                  </a:cubicBezTo>
                  <a:cubicBezTo>
                    <a:pt x="29" y="35"/>
                    <a:pt x="31" y="32"/>
                    <a:pt x="33" y="29"/>
                  </a:cubicBezTo>
                  <a:cubicBezTo>
                    <a:pt x="35" y="25"/>
                    <a:pt x="33" y="22"/>
                    <a:pt x="29" y="24"/>
                  </a:cubicBezTo>
                  <a:cubicBezTo>
                    <a:pt x="31" y="16"/>
                    <a:pt x="45" y="13"/>
                    <a:pt x="43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</p:grpSp>
      <p:sp>
        <p:nvSpPr>
          <p:cNvPr id="187" name="TextBox 186">
            <a:extLst>
              <a:ext uri="{FF2B5EF4-FFF2-40B4-BE49-F238E27FC236}">
                <a16:creationId xmlns:a16="http://schemas.microsoft.com/office/drawing/2014/main" id="{3BCA2098-9484-4C71-9160-4D9C2450D409}"/>
              </a:ext>
            </a:extLst>
          </p:cNvPr>
          <p:cNvSpPr txBox="1"/>
          <p:nvPr userDrawn="1"/>
        </p:nvSpPr>
        <p:spPr>
          <a:xfrm>
            <a:off x="3631058" y="2599800"/>
            <a:ext cx="4899098" cy="124187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>
              <a:lnSpc>
                <a:spcPct val="90000"/>
              </a:lnSpc>
            </a:pPr>
            <a:r>
              <a:rPr lang="en-US" sz="8300">
                <a:solidFill>
                  <a:srgbClr val="009A4E"/>
                </a:solidFill>
                <a:latin typeface="Lato Black"/>
                <a:cs typeface="Lato Black"/>
              </a:rPr>
              <a:t>SEDIDCO</a:t>
            </a:r>
            <a:endParaRPr lang="en-US" sz="8300" dirty="0">
              <a:solidFill>
                <a:srgbClr val="009A4E"/>
              </a:solidFill>
              <a:latin typeface="Lato Black"/>
              <a:cs typeface="Lato Black"/>
            </a:endParaRPr>
          </a:p>
        </p:txBody>
      </p:sp>
      <p:sp>
        <p:nvSpPr>
          <p:cNvPr id="188" name="TextBox 187">
            <a:extLst>
              <a:ext uri="{FF2B5EF4-FFF2-40B4-BE49-F238E27FC236}">
                <a16:creationId xmlns:a16="http://schemas.microsoft.com/office/drawing/2014/main" id="{82E97E7C-E46C-4458-B149-EC26E29B93C4}"/>
              </a:ext>
            </a:extLst>
          </p:cNvPr>
          <p:cNvSpPr txBox="1"/>
          <p:nvPr userDrawn="1"/>
        </p:nvSpPr>
        <p:spPr>
          <a:xfrm>
            <a:off x="2773872" y="3723370"/>
            <a:ext cx="6665671" cy="3139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>
              <a:lnSpc>
                <a:spcPct val="90000"/>
              </a:lnSpc>
            </a:pPr>
            <a:r>
              <a:rPr lang="en-US" sz="1600">
                <a:latin typeface="Lato Light"/>
                <a:cs typeface="Lato Light"/>
              </a:rPr>
              <a:t>CÔNG TY CỔ PHẦN ĐẦU T</a:t>
            </a:r>
            <a:r>
              <a:rPr lang="vi-VN" sz="1600">
                <a:latin typeface="Lato Light"/>
                <a:cs typeface="Lato Light"/>
              </a:rPr>
              <a:t>Ư</a:t>
            </a:r>
            <a:r>
              <a:rPr lang="en-US" sz="1600">
                <a:latin typeface="Lato Light"/>
                <a:cs typeface="Lato Light"/>
              </a:rPr>
              <a:t> VÀ PHÁT TRIỂN GIÁO DỤC PH</a:t>
            </a:r>
            <a:r>
              <a:rPr lang="vi-VN" sz="1600">
                <a:latin typeface="Lato Light"/>
                <a:cs typeface="Lato Light"/>
              </a:rPr>
              <a:t>Ư</a:t>
            </a:r>
            <a:r>
              <a:rPr lang="en-US" sz="1600">
                <a:latin typeface="Lato Light"/>
                <a:cs typeface="Lato Light"/>
              </a:rPr>
              <a:t>ƠNG NAM</a:t>
            </a:r>
            <a:endParaRPr lang="en-US" sz="1600" dirty="0">
              <a:latin typeface="Lato Light"/>
              <a:cs typeface="Lato Light"/>
            </a:endParaRPr>
          </a:p>
        </p:txBody>
      </p:sp>
      <p:cxnSp>
        <p:nvCxnSpPr>
          <p:cNvPr id="189" name="Straight Connector 188">
            <a:extLst>
              <a:ext uri="{FF2B5EF4-FFF2-40B4-BE49-F238E27FC236}">
                <a16:creationId xmlns:a16="http://schemas.microsoft.com/office/drawing/2014/main" id="{B0C57034-40A2-4E21-965F-C85E6D59ABD7}"/>
              </a:ext>
            </a:extLst>
          </p:cNvPr>
          <p:cNvCxnSpPr/>
          <p:nvPr userDrawn="1"/>
        </p:nvCxnSpPr>
        <p:spPr>
          <a:xfrm>
            <a:off x="5424750" y="4238360"/>
            <a:ext cx="1339325" cy="0"/>
          </a:xfrm>
          <a:prstGeom prst="line">
            <a:avLst/>
          </a:prstGeom>
          <a:ln w="38100" cmpd="sng">
            <a:solidFill>
              <a:schemeClr val="accent3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0" name="Straight Connector 189">
            <a:extLst>
              <a:ext uri="{FF2B5EF4-FFF2-40B4-BE49-F238E27FC236}">
                <a16:creationId xmlns:a16="http://schemas.microsoft.com/office/drawing/2014/main" id="{26F6C491-FFB7-4DB1-970E-AB5F3988B272}"/>
              </a:ext>
            </a:extLst>
          </p:cNvPr>
          <p:cNvCxnSpPr/>
          <p:nvPr userDrawn="1"/>
        </p:nvCxnSpPr>
        <p:spPr>
          <a:xfrm>
            <a:off x="3782555" y="2457422"/>
            <a:ext cx="4623714" cy="0"/>
          </a:xfrm>
          <a:prstGeom prst="line">
            <a:avLst/>
          </a:prstGeom>
          <a:ln w="38100" cmpd="sng">
            <a:solidFill>
              <a:schemeClr val="accent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2" name="Subtitle 2">
            <a:extLst>
              <a:ext uri="{FF2B5EF4-FFF2-40B4-BE49-F238E27FC236}">
                <a16:creationId xmlns:a16="http://schemas.microsoft.com/office/drawing/2014/main" id="{51D2EAF4-CD2D-40B2-A53B-6B48B040642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009913" y="4570562"/>
            <a:ext cx="10377281" cy="468990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522859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Big Image Placehol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4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1" y="0"/>
            <a:ext cx="6784407" cy="6858000"/>
          </a:xfrm>
          <a:effectLst/>
        </p:spPr>
        <p:txBody>
          <a:bodyPr>
            <a:normAutofit/>
          </a:bodyPr>
          <a:lstStyle>
            <a:lvl1pPr marL="0" indent="0">
              <a:buNone/>
              <a:defRPr sz="2100">
                <a:ln>
                  <a:noFill/>
                </a:ln>
                <a:solidFill>
                  <a:schemeClr val="bg1">
                    <a:lumMod val="85000"/>
                  </a:schemeClr>
                </a:solidFill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5232947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6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7.png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1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A1C593-65D0-4073-BCC9-577B9352EA97}" type="datetimeFigureOut">
              <a:rPr lang="en-US" smtClean="0"/>
              <a:t>10/3/2023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Placeholder 7">
            <a:extLst>
              <a:ext uri="{FF2B5EF4-FFF2-40B4-BE49-F238E27FC236}">
                <a16:creationId xmlns:a16="http://schemas.microsoft.com/office/drawing/2014/main" id="{C2FF09AB-5599-4A89-9915-7B9F936613CD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125586" y="5917819"/>
            <a:ext cx="610124" cy="87706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27E8453-CF58-4796-AA06-63B43DBA4276}"/>
              </a:ext>
            </a:extLst>
          </p:cNvPr>
          <p:cNvSpPr txBox="1"/>
          <p:nvPr userDrawn="1"/>
        </p:nvSpPr>
        <p:spPr>
          <a:xfrm>
            <a:off x="782606" y="6433268"/>
            <a:ext cx="4630084" cy="4247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US" sz="2400" dirty="0">
                <a:solidFill>
                  <a:srgbClr val="009A4E"/>
                </a:solidFill>
                <a:latin typeface="Lato Black"/>
                <a:cs typeface="Lato Black"/>
              </a:rPr>
              <a:t>www.phuongnam.edu.vn</a:t>
            </a:r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4921359A-98D7-40DB-895F-1EC75EB8DDEA}"/>
              </a:ext>
            </a:extLst>
          </p:cNvPr>
          <p:cNvPicPr>
            <a:picLocks noChangeAspect="1"/>
          </p:cNvPicPr>
          <p:nvPr userDrawn="1"/>
        </p:nvPicPr>
        <p:blipFill>
          <a:blip r:embed="rId16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7305" y="5972976"/>
            <a:ext cx="1520895" cy="950297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60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1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Oval 13"/>
          <p:cNvSpPr/>
          <p:nvPr userDrawn="1"/>
        </p:nvSpPr>
        <p:spPr>
          <a:xfrm>
            <a:off x="11353800" y="209864"/>
            <a:ext cx="765156" cy="715414"/>
          </a:xfrm>
          <a:prstGeom prst="ellipse">
            <a:avLst/>
          </a:prstGeom>
          <a:blipFill dpi="0" rotWithShape="1">
            <a:blip r:embed="rId6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a:blipFill>
          <a:ln w="127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200" dirty="0">
              <a:solidFill>
                <a:schemeClr val="tx1"/>
              </a:solidFill>
              <a:latin typeface="Lato Light"/>
              <a:cs typeface="Lato Light"/>
            </a:endParaRPr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755355" y="322871"/>
            <a:ext cx="10515600" cy="995916"/>
          </a:xfrm>
          <a:prstGeom prst="rect">
            <a:avLst/>
          </a:prstGeom>
        </p:spPr>
        <p:txBody>
          <a:bodyPr vert="horz" lIns="182843" tIns="91422" rIns="182843" bIns="91422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1" y="1825625"/>
            <a:ext cx="10515600" cy="4351338"/>
          </a:xfrm>
          <a:prstGeom prst="rect">
            <a:avLst/>
          </a:prstGeom>
        </p:spPr>
        <p:txBody>
          <a:bodyPr vert="horz" lIns="182843" tIns="91422" rIns="182843" bIns="91422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0" y="1105318"/>
            <a:ext cx="12192000" cy="0"/>
          </a:xfrm>
          <a:prstGeom prst="line">
            <a:avLst/>
          </a:prstGeom>
          <a:ln w="12700" cmpd="sng">
            <a:solidFill>
              <a:schemeClr val="tx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956310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</p:sldLayoutIdLst>
  <p:hf hdr="0" ftr="0" dt="0"/>
  <p:txStyles>
    <p:titleStyle>
      <a:lvl1pPr algn="l" defTabSz="914217" rtl="0" eaLnBrk="1" latinLnBrk="0" hangingPunct="1">
        <a:lnSpc>
          <a:spcPct val="90000"/>
        </a:lnSpc>
        <a:spcBef>
          <a:spcPct val="0"/>
        </a:spcBef>
        <a:buNone/>
        <a:defRPr lang="en-US" sz="3000" kern="1200">
          <a:solidFill>
            <a:schemeClr val="tx1"/>
          </a:solidFill>
          <a:latin typeface="Lato Bold"/>
          <a:ea typeface="+mj-ea"/>
          <a:cs typeface="Lato Bold"/>
        </a:defRPr>
      </a:lvl1pPr>
    </p:titleStyle>
    <p:bodyStyle>
      <a:lvl1pPr marL="0" indent="0" algn="l" defTabSz="91421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None/>
        <a:defRPr lang="en-US" sz="24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1pPr>
      <a:lvl2pPr marL="457109" indent="0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20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2pPr>
      <a:lvl3pPr marL="914217" indent="0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18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3pPr>
      <a:lvl4pPr marL="1371326" indent="0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16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4pPr>
      <a:lvl5pPr marL="1828434" indent="0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1600" kern="1200" dirty="0">
          <a:solidFill>
            <a:schemeClr val="tx1"/>
          </a:solidFill>
          <a:effectLst/>
          <a:latin typeface="Lato Light"/>
          <a:ea typeface="+mn-ea"/>
          <a:cs typeface="Lato Light"/>
        </a:defRPr>
      </a:lvl5pPr>
      <a:lvl6pPr marL="2514097" indent="-228555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206" indent="-228555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314" indent="-228555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423" indent="-228555" algn="l" defTabSz="91421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09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217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326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434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543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652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199760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6869" algn="l" defTabSz="91421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slide" Target="slide12.xml"/><Relationship Id="rId3" Type="http://schemas.openxmlformats.org/officeDocument/2006/relationships/slide" Target="slide5.xml"/><Relationship Id="rId7" Type="http://schemas.openxmlformats.org/officeDocument/2006/relationships/slide" Target="slide13.xml"/><Relationship Id="rId2" Type="http://schemas.openxmlformats.org/officeDocument/2006/relationships/slide" Target="slide14.xml"/><Relationship Id="rId1" Type="http://schemas.openxmlformats.org/officeDocument/2006/relationships/slideLayout" Target="../slideLayouts/slideLayout3.xml"/><Relationship Id="rId6" Type="http://schemas.openxmlformats.org/officeDocument/2006/relationships/slide" Target="slide8.xml"/><Relationship Id="rId11" Type="http://schemas.openxmlformats.org/officeDocument/2006/relationships/slide" Target="slide10.xml"/><Relationship Id="rId5" Type="http://schemas.openxmlformats.org/officeDocument/2006/relationships/slide" Target="slide7.xml"/><Relationship Id="rId10" Type="http://schemas.openxmlformats.org/officeDocument/2006/relationships/slide" Target="slide9.xml"/><Relationship Id="rId4" Type="http://schemas.openxmlformats.org/officeDocument/2006/relationships/slide" Target="slide6.xml"/><Relationship Id="rId9" Type="http://schemas.openxmlformats.org/officeDocument/2006/relationships/slide" Target="slide1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" Target="slide4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2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" Target="slide4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2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slide" Target="slide4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5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5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6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Rectangle: Rounded Corners 36">
            <a:extLst>
              <a:ext uri="{FF2B5EF4-FFF2-40B4-BE49-F238E27FC236}">
                <a16:creationId xmlns:a16="http://schemas.microsoft.com/office/drawing/2014/main" id="{2714A897-C919-4514-88B9-676A04D095BB}"/>
              </a:ext>
            </a:extLst>
          </p:cNvPr>
          <p:cNvSpPr/>
          <p:nvPr/>
        </p:nvSpPr>
        <p:spPr>
          <a:xfrm>
            <a:off x="192742" y="161366"/>
            <a:ext cx="11806519" cy="6535271"/>
          </a:xfrm>
          <a:prstGeom prst="roundRect">
            <a:avLst>
              <a:gd name="adj" fmla="val 5967"/>
            </a:avLst>
          </a:prstGeom>
          <a:solidFill>
            <a:schemeClr val="bg2">
              <a:lumMod val="95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27" name="Right Triangle 26">
            <a:extLst>
              <a:ext uri="{FF2B5EF4-FFF2-40B4-BE49-F238E27FC236}">
                <a16:creationId xmlns:a16="http://schemas.microsoft.com/office/drawing/2014/main" id="{425A2B15-4E03-4832-8460-F0FBDCDE3247}"/>
              </a:ext>
            </a:extLst>
          </p:cNvPr>
          <p:cNvSpPr/>
          <p:nvPr/>
        </p:nvSpPr>
        <p:spPr>
          <a:xfrm>
            <a:off x="1590" y="5150225"/>
            <a:ext cx="2023783" cy="170777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31" name="Right Triangle 30">
            <a:extLst>
              <a:ext uri="{FF2B5EF4-FFF2-40B4-BE49-F238E27FC236}">
                <a16:creationId xmlns:a16="http://schemas.microsoft.com/office/drawing/2014/main" id="{9308845E-2FD0-42E9-9045-89A50F547BA6}"/>
              </a:ext>
            </a:extLst>
          </p:cNvPr>
          <p:cNvSpPr/>
          <p:nvPr/>
        </p:nvSpPr>
        <p:spPr>
          <a:xfrm>
            <a:off x="397345" y="4625789"/>
            <a:ext cx="2414681" cy="2283479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33" name="Right Triangle 32">
            <a:extLst>
              <a:ext uri="{FF2B5EF4-FFF2-40B4-BE49-F238E27FC236}">
                <a16:creationId xmlns:a16="http://schemas.microsoft.com/office/drawing/2014/main" id="{BD0FB786-EB24-4DF8-9871-550689A068C7}"/>
              </a:ext>
            </a:extLst>
          </p:cNvPr>
          <p:cNvSpPr/>
          <p:nvPr/>
        </p:nvSpPr>
        <p:spPr>
          <a:xfrm rot="10800000">
            <a:off x="10393364" y="2"/>
            <a:ext cx="1863353" cy="183804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36" name="Right Triangle 35">
            <a:extLst>
              <a:ext uri="{FF2B5EF4-FFF2-40B4-BE49-F238E27FC236}">
                <a16:creationId xmlns:a16="http://schemas.microsoft.com/office/drawing/2014/main" id="{C7D61BE8-CE59-4E6A-A3D8-16E6062876BC}"/>
              </a:ext>
            </a:extLst>
          </p:cNvPr>
          <p:cNvSpPr/>
          <p:nvPr/>
        </p:nvSpPr>
        <p:spPr>
          <a:xfrm rot="10800000">
            <a:off x="9375497" y="1"/>
            <a:ext cx="2414681" cy="2283479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39" name="Rectangle: Rounded Corners 38">
            <a:extLst>
              <a:ext uri="{FF2B5EF4-FFF2-40B4-BE49-F238E27FC236}">
                <a16:creationId xmlns:a16="http://schemas.microsoft.com/office/drawing/2014/main" id="{CE8DA267-AB60-4713-9C52-58A82B4CC1E8}"/>
              </a:ext>
            </a:extLst>
          </p:cNvPr>
          <p:cNvSpPr/>
          <p:nvPr/>
        </p:nvSpPr>
        <p:spPr>
          <a:xfrm>
            <a:off x="5836583" y="3121819"/>
            <a:ext cx="5729476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40" name="Rectangle: Rounded Corners 39">
            <a:extLst>
              <a:ext uri="{FF2B5EF4-FFF2-40B4-BE49-F238E27FC236}">
                <a16:creationId xmlns:a16="http://schemas.microsoft.com/office/drawing/2014/main" id="{867C7404-A748-4111-895B-6A7BA0BCAC03}"/>
              </a:ext>
            </a:extLst>
          </p:cNvPr>
          <p:cNvSpPr/>
          <p:nvPr/>
        </p:nvSpPr>
        <p:spPr>
          <a:xfrm>
            <a:off x="6913377" y="4453499"/>
            <a:ext cx="4652683" cy="508467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F0EF3C86-9824-4AB2-B9A8-0027C6E84EC0}"/>
              </a:ext>
            </a:extLst>
          </p:cNvPr>
          <p:cNvSpPr txBox="1"/>
          <p:nvPr/>
        </p:nvSpPr>
        <p:spPr>
          <a:xfrm>
            <a:off x="6324601" y="3255999"/>
            <a:ext cx="4531659" cy="7017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194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Bài</a:t>
            </a:r>
            <a:r>
              <a:rPr kumimoji="0" lang="en-US" sz="4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 </a:t>
            </a:r>
            <a:r>
              <a:rPr kumimoji="0" lang="en-US" sz="44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giảng</a:t>
            </a:r>
            <a:r>
              <a:rPr kumimoji="0" lang="en-US" sz="4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 </a:t>
            </a:r>
            <a:r>
              <a:rPr kumimoji="0" lang="en-US" sz="44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điện</a:t>
            </a:r>
            <a:r>
              <a:rPr kumimoji="0" lang="en-US" sz="4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 </a:t>
            </a:r>
            <a:r>
              <a:rPr kumimoji="0" lang="en-US" sz="44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tử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Black"/>
              <a:ea typeface="+mn-ea"/>
              <a:cs typeface="Lato Black"/>
            </a:endParaRPr>
          </a:p>
        </p:txBody>
      </p:sp>
      <p:pic>
        <p:nvPicPr>
          <p:cNvPr id="3" name="Picture 2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823AA877-8952-4656-ABE2-86CA6848A6F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78165" y="285187"/>
            <a:ext cx="3700463" cy="4943475"/>
          </a:xfrm>
          <a:prstGeom prst="rect">
            <a:avLst/>
          </a:prstGeom>
        </p:spPr>
      </p:pic>
      <p:sp>
        <p:nvSpPr>
          <p:cNvPr id="21" name="Rectangle: Rounded Corners 20">
            <a:extLst>
              <a:ext uri="{FF2B5EF4-FFF2-40B4-BE49-F238E27FC236}">
                <a16:creationId xmlns:a16="http://schemas.microsoft.com/office/drawing/2014/main" id="{1D5886AF-0C93-4B34-BCAD-99EC2DED7A6D}"/>
              </a:ext>
            </a:extLst>
          </p:cNvPr>
          <p:cNvSpPr/>
          <p:nvPr/>
        </p:nvSpPr>
        <p:spPr>
          <a:xfrm>
            <a:off x="3351214" y="5390027"/>
            <a:ext cx="1927412" cy="7784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D3046F4E-F082-46D5-A23C-1F10C0A3763E}"/>
              </a:ext>
            </a:extLst>
          </p:cNvPr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90514" y="5397904"/>
            <a:ext cx="1248813" cy="780293"/>
          </a:xfrm>
          <a:prstGeom prst="rect">
            <a:avLst/>
          </a:prstGeom>
        </p:spPr>
      </p:pic>
      <p:sp>
        <p:nvSpPr>
          <p:cNvPr id="14" name="Title 3">
            <a:extLst>
              <a:ext uri="{FF2B5EF4-FFF2-40B4-BE49-F238E27FC236}">
                <a16:creationId xmlns:a16="http://schemas.microsoft.com/office/drawing/2014/main" id="{D346AD21-454F-4EB2-822A-FA844461405B}"/>
              </a:ext>
            </a:extLst>
          </p:cNvPr>
          <p:cNvSpPr txBox="1">
            <a:spLocks/>
          </p:cNvSpPr>
          <p:nvPr/>
        </p:nvSpPr>
        <p:spPr>
          <a:xfrm>
            <a:off x="6992619" y="4495098"/>
            <a:ext cx="5006640" cy="659935"/>
          </a:xfrm>
          <a:prstGeom prst="rect">
            <a:avLst/>
          </a:prstGeom>
        </p:spPr>
        <p:txBody>
          <a:bodyPr/>
          <a:lstStyle>
            <a:lvl1pPr algn="l" defTabSz="1828434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88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marR="0" lvl="0" indent="0" algn="l" defTabSz="1828389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Unit 2: Days</a:t>
            </a: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591DEB3F-34F5-4025-B33F-4BEEA04B8A90}"/>
              </a:ext>
            </a:extLst>
          </p:cNvPr>
          <p:cNvSpPr/>
          <p:nvPr/>
        </p:nvSpPr>
        <p:spPr>
          <a:xfrm>
            <a:off x="7530114" y="5135793"/>
            <a:ext cx="4035947" cy="508467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94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</a:endParaRPr>
          </a:p>
        </p:txBody>
      </p:sp>
      <p:sp>
        <p:nvSpPr>
          <p:cNvPr id="16" name="Text Placeholder 4">
            <a:extLst>
              <a:ext uri="{FF2B5EF4-FFF2-40B4-BE49-F238E27FC236}">
                <a16:creationId xmlns:a16="http://schemas.microsoft.com/office/drawing/2014/main" id="{1BB7FB6A-886E-434F-A8A1-983717B969B5}"/>
              </a:ext>
            </a:extLst>
          </p:cNvPr>
          <p:cNvSpPr txBox="1">
            <a:spLocks/>
          </p:cNvSpPr>
          <p:nvPr/>
        </p:nvSpPr>
        <p:spPr>
          <a:xfrm>
            <a:off x="7639441" y="5235487"/>
            <a:ext cx="4035947" cy="489455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1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b="1" kern="120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228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7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685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143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00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Lesson 9: Puzzles and Games</a:t>
            </a:r>
            <a:endParaRPr kumimoji="0" lang="vi-VN" sz="2400" b="1" i="0" u="none" strike="noStrike" kern="1200" cap="none" spc="0" normalizeH="0" baseline="0" noProof="0" dirty="0">
              <a:ln>
                <a:noFill/>
              </a:ln>
              <a:solidFill>
                <a:sysClr val="window" lastClr="FFFFFF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764001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unnamed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635" y="0"/>
            <a:ext cx="12192635" cy="6858635"/>
          </a:xfrm>
          <a:prstGeom prst="rect">
            <a:avLst/>
          </a:prstGeom>
        </p:spPr>
      </p:pic>
      <p:sp>
        <p:nvSpPr>
          <p:cNvPr id="6" name="Text Box 5"/>
          <p:cNvSpPr txBox="1"/>
          <p:nvPr/>
        </p:nvSpPr>
        <p:spPr>
          <a:xfrm>
            <a:off x="1348105" y="2668905"/>
            <a:ext cx="948436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UNIT 2: PUZZLES AND GAMES</a:t>
            </a:r>
          </a:p>
        </p:txBody>
      </p:sp>
      <p:sp>
        <p:nvSpPr>
          <p:cNvPr id="7" name="Rounded Rectangle 6"/>
          <p:cNvSpPr/>
          <p:nvPr/>
        </p:nvSpPr>
        <p:spPr>
          <a:xfrm>
            <a:off x="1285875" y="2530475"/>
            <a:ext cx="9664065" cy="1209675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Logo&#10;&#10;Description automatically generated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46405" y="0"/>
            <a:ext cx="11158855" cy="6858635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prstTxWarp prst="textChevron">
              <a:avLst/>
            </a:prstTxWarp>
          </a:bodyPr>
          <a:lstStyle/>
          <a:p>
            <a:pPr algn="ctr"/>
            <a:r>
              <a:rPr lang="en-US">
                <a:ln/>
                <a:solidFill>
                  <a:schemeClr val="accent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charset="0"/>
                <a:cs typeface="Times New Roman" panose="02020603050405020304" charset="0"/>
                <a:hlinkClick r:id="rId2" action="ppaction://hlinksldjump"/>
              </a:rPr>
              <a:t>LUCKY NUMBERS</a:t>
            </a:r>
            <a:endParaRPr lang="en-US">
              <a:ln/>
              <a:solidFill>
                <a:schemeClr val="accent1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charset="0"/>
              <a:cs typeface="Times New Roman" panose="02020603050405020304" charset="0"/>
            </a:endParaRPr>
          </a:p>
        </p:txBody>
      </p:sp>
      <p:graphicFrame>
        <p:nvGraphicFramePr>
          <p:cNvPr id="13" name="Table 12"/>
          <p:cNvGraphicFramePr/>
          <p:nvPr/>
        </p:nvGraphicFramePr>
        <p:xfrm>
          <a:off x="3286760" y="1911350"/>
          <a:ext cx="4752000" cy="4752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84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84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5840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1584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gradFill>
                      <a:gsLst>
                        <a:gs pos="0">
                          <a:srgbClr val="012D86"/>
                        </a:gs>
                        <a:gs pos="100000">
                          <a:srgbClr val="0E2557"/>
                        </a:gs>
                      </a:gsLst>
                      <a:lin ang="5400000" scaled="0"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584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gradFill>
                      <a:gsLst>
                        <a:gs pos="0">
                          <a:srgbClr val="9EE256"/>
                        </a:gs>
                        <a:gs pos="100000">
                          <a:srgbClr val="52762D"/>
                        </a:gs>
                      </a:gsLst>
                      <a:lin ang="5400000" scaled="0"/>
                    </a:gradFill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solidFill>
                      <a:schemeClr val="accent4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solidFill>
                      <a:schemeClr val="accent2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584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gradFill>
                      <a:gsLst>
                        <a:gs pos="0">
                          <a:srgbClr val="FE4444"/>
                        </a:gs>
                        <a:gs pos="100000">
                          <a:srgbClr val="832B2B"/>
                        </a:gs>
                      </a:gsLst>
                      <a:lin ang="5400000" scaled="0"/>
                    </a:gradFill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gradFill>
                      <a:gsLst>
                        <a:gs pos="0">
                          <a:srgbClr val="FBFB11"/>
                        </a:gs>
                        <a:gs pos="100000">
                          <a:srgbClr val="838309"/>
                        </a:gs>
                      </a:gsLst>
                      <a:lin ang="5400000" scaled="0"/>
                    </a:gradFill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solidFill>
                      <a:schemeClr val="accent6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14" name="Text Box 13"/>
          <p:cNvSpPr txBox="1"/>
          <p:nvPr/>
        </p:nvSpPr>
        <p:spPr>
          <a:xfrm>
            <a:off x="3742055" y="2329815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3" action="ppaction://hlinksldjump"/>
              </a:rPr>
              <a:t>1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15" name="Text Box 14"/>
          <p:cNvSpPr txBox="1"/>
          <p:nvPr/>
        </p:nvSpPr>
        <p:spPr>
          <a:xfrm>
            <a:off x="5412105" y="2329815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4" action="ppaction://hlinksldjump"/>
              </a:rPr>
              <a:t>2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16" name="Text Box 15"/>
          <p:cNvSpPr txBox="1"/>
          <p:nvPr/>
        </p:nvSpPr>
        <p:spPr>
          <a:xfrm>
            <a:off x="6893560" y="2329815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5" action="ppaction://hlinksldjump"/>
              </a:rPr>
              <a:t>3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17" name="Text Box 16"/>
          <p:cNvSpPr txBox="1"/>
          <p:nvPr/>
        </p:nvSpPr>
        <p:spPr>
          <a:xfrm>
            <a:off x="3742055" y="3856990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6" action="ppaction://hlinksldjump"/>
              </a:rPr>
              <a:t>4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20" name="Text Box 19"/>
          <p:cNvSpPr txBox="1"/>
          <p:nvPr/>
        </p:nvSpPr>
        <p:spPr>
          <a:xfrm>
            <a:off x="6893560" y="5322570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7" action="ppaction://hlinksldjump"/>
              </a:rPr>
              <a:t>9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21" name="Text Box 20"/>
          <p:cNvSpPr txBox="1"/>
          <p:nvPr/>
        </p:nvSpPr>
        <p:spPr>
          <a:xfrm>
            <a:off x="5412105" y="5322570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8" action="ppaction://hlinksldjump"/>
              </a:rPr>
              <a:t>8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22" name="Text Box 21"/>
          <p:cNvSpPr txBox="1"/>
          <p:nvPr/>
        </p:nvSpPr>
        <p:spPr>
          <a:xfrm>
            <a:off x="3716655" y="5322570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9" action="ppaction://hlinksldjump"/>
              </a:rPr>
              <a:t>7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23" name="Text Box 22"/>
          <p:cNvSpPr txBox="1"/>
          <p:nvPr/>
        </p:nvSpPr>
        <p:spPr>
          <a:xfrm>
            <a:off x="5412105" y="3825240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10" action="ppaction://hlinksldjump"/>
              </a:rPr>
              <a:t>5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24" name="Text Box 23"/>
          <p:cNvSpPr txBox="1"/>
          <p:nvPr/>
        </p:nvSpPr>
        <p:spPr>
          <a:xfrm>
            <a:off x="6893560" y="3825240"/>
            <a:ext cx="50038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latin typeface="Times New Roman" panose="02020603050405020304" charset="0"/>
                <a:cs typeface="Times New Roman" panose="02020603050405020304" charset="0"/>
                <a:hlinkClick r:id="rId11" action="ppaction://hlinksldjump"/>
              </a:rPr>
              <a:t>6</a:t>
            </a:r>
            <a:endParaRPr lang="en-US" sz="5000" b="1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179070"/>
            <a:ext cx="10515600" cy="1325563"/>
          </a:xfrm>
        </p:spPr>
        <p:txBody>
          <a:bodyPr/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pic>
        <p:nvPicPr>
          <p:cNvPr id="4" name="Content Placeholder 3" descr="depositphotos_169778306-stock-illustration-kid-help-their-parents-wash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2177415" y="1632585"/>
            <a:ext cx="7852410" cy="5225415"/>
          </a:xfrm>
          <a:prstGeom prst="rect">
            <a:avLst/>
          </a:prstGeom>
        </p:spPr>
      </p:pic>
      <p:sp>
        <p:nvSpPr>
          <p:cNvPr id="5" name="Text Box 4"/>
          <p:cNvSpPr txBox="1"/>
          <p:nvPr/>
        </p:nvSpPr>
        <p:spPr>
          <a:xfrm>
            <a:off x="4333240" y="488950"/>
            <a:ext cx="3541395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>
                <a:latin typeface="Times New Roman" panose="02020603050405020304" charset="0"/>
                <a:cs typeface="Times New Roman" panose="02020603050405020304" charset="0"/>
              </a:rPr>
              <a:t>wash the dishes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000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pic>
        <p:nvPicPr>
          <p:cNvPr id="4" name="Content Placeholder 3" descr="428350029ebb58bec3f6614eac3f91a1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b="9981"/>
          <a:stretch>
            <a:fillRect/>
          </a:stretch>
        </p:blipFill>
        <p:spPr>
          <a:xfrm>
            <a:off x="3856769" y="1381760"/>
            <a:ext cx="6000115" cy="5024120"/>
          </a:xfrm>
          <a:prstGeom prst="rect">
            <a:avLst/>
          </a:prstGeom>
        </p:spPr>
      </p:pic>
      <p:sp>
        <p:nvSpPr>
          <p:cNvPr id="5" name="Text Box 4"/>
          <p:cNvSpPr txBox="1"/>
          <p:nvPr/>
        </p:nvSpPr>
        <p:spPr>
          <a:xfrm>
            <a:off x="4409440" y="675005"/>
            <a:ext cx="3372485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>
                <a:latin typeface="Times New Roman" panose="02020603050405020304" charset="0"/>
                <a:cs typeface="Times New Roman" panose="02020603050405020304" charset="0"/>
              </a:rPr>
              <a:t>do the laundry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unnamed (1)">
            <a:hlinkClick r:id="rId3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4"/>
          <a:stretch>
            <a:fillRect/>
          </a:stretch>
        </p:blipFill>
        <p:spPr>
          <a:xfrm>
            <a:off x="232410" y="264160"/>
            <a:ext cx="11664315" cy="632968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pic>
        <p:nvPicPr>
          <p:cNvPr id="4" name="Content Placeholder 3" descr="w9aXywfHQoBEOzM7OtWJbg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2081530" y="1691005"/>
            <a:ext cx="8028940" cy="5114925"/>
          </a:xfrm>
          <a:prstGeom prst="rect">
            <a:avLst/>
          </a:prstGeom>
        </p:spPr>
      </p:pic>
      <p:sp>
        <p:nvSpPr>
          <p:cNvPr id="5" name="Text Box 4"/>
          <p:cNvSpPr txBox="1"/>
          <p:nvPr/>
        </p:nvSpPr>
        <p:spPr>
          <a:xfrm>
            <a:off x="4124960" y="365125"/>
            <a:ext cx="3695700" cy="7683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>
                <a:latin typeface="Times New Roman" panose="02020603050405020304" charset="0"/>
                <a:cs typeface="Times New Roman" panose="02020603050405020304" charset="0"/>
              </a:rPr>
              <a:t>have breakfast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4608195" y="271780"/>
            <a:ext cx="2976245" cy="7683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>
                <a:latin typeface="Times New Roman" panose="02020603050405020304" charset="0"/>
                <a:cs typeface="Times New Roman" panose="02020603050405020304" charset="0"/>
              </a:rPr>
              <a:t>go to school</a:t>
            </a:r>
          </a:p>
        </p:txBody>
      </p:sp>
      <p:pic>
        <p:nvPicPr>
          <p:cNvPr id="6" name="Content Placeholder 5" descr="mao-tu-trong-tieng-anh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2520509" y="1133475"/>
            <a:ext cx="7575550" cy="524002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3846195" y="271780"/>
            <a:ext cx="4544695" cy="7683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>
                <a:latin typeface="Times New Roman" panose="02020603050405020304" charset="0"/>
                <a:cs typeface="Times New Roman" panose="02020603050405020304" charset="0"/>
              </a:rPr>
              <a:t>do the housework </a:t>
            </a:r>
          </a:p>
        </p:txBody>
      </p:sp>
      <p:pic>
        <p:nvPicPr>
          <p:cNvPr id="4" name="Content Placeholder 3" descr="kids-do-housework-set-vector-21608006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b="12126"/>
          <a:stretch>
            <a:fillRect/>
          </a:stretch>
        </p:blipFill>
        <p:spPr>
          <a:xfrm>
            <a:off x="2356071" y="761682"/>
            <a:ext cx="7922260" cy="533463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unnamed (1)">
            <a:hlinkClick r:id="rId3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4"/>
          <a:stretch>
            <a:fillRect/>
          </a:stretch>
        </p:blipFill>
        <p:spPr>
          <a:xfrm>
            <a:off x="232410" y="264160"/>
            <a:ext cx="11664315" cy="632968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3846195" y="271780"/>
            <a:ext cx="4993640" cy="7683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>
                <a:latin typeface="Times New Roman" panose="02020603050405020304" charset="0"/>
                <a:cs typeface="Times New Roman" panose="02020603050405020304" charset="0"/>
              </a:rPr>
              <a:t>playing video games</a:t>
            </a:r>
          </a:p>
        </p:txBody>
      </p:sp>
      <p:pic>
        <p:nvPicPr>
          <p:cNvPr id="6" name="Content Placeholder 5" descr="two-children-boy-play-a-video-game-vector-22326104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b="17817"/>
          <a:stretch>
            <a:fillRect/>
          </a:stretch>
        </p:blipFill>
        <p:spPr>
          <a:xfrm>
            <a:off x="1414145" y="761365"/>
            <a:ext cx="9857740" cy="533527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What activity is it?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4133215" y="643890"/>
            <a:ext cx="3458210" cy="7683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>
                <a:latin typeface="Times New Roman" panose="02020603050405020304" charset="0"/>
                <a:cs typeface="Times New Roman" panose="02020603050405020304" charset="0"/>
              </a:rPr>
              <a:t>do homework</a:t>
            </a:r>
          </a:p>
        </p:txBody>
      </p:sp>
      <p:pic>
        <p:nvPicPr>
          <p:cNvPr id="4" name="Content Placeholder 3" descr="cute-little-kid-girl-confused-homework_97632-2318">
            <a:hlinkClick r:id="rId2" action="ppaction://hlinksldjump"/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3962524" y="1412240"/>
            <a:ext cx="4889928" cy="4889928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2021-04-30_133412"/>
          <p:cNvPicPr>
            <a:picLocks noChangeAspect="1"/>
          </p:cNvPicPr>
          <p:nvPr/>
        </p:nvPicPr>
        <p:blipFill>
          <a:blip r:embed="rId2"/>
          <a:srcRect l="12259" t="10724" r="3678" b="47773"/>
          <a:stretch>
            <a:fillRect/>
          </a:stretch>
        </p:blipFill>
        <p:spPr>
          <a:xfrm>
            <a:off x="2322830" y="704215"/>
            <a:ext cx="8404225" cy="2727960"/>
          </a:xfrm>
          <a:prstGeom prst="rect">
            <a:avLst/>
          </a:prstGeom>
        </p:spPr>
      </p:pic>
      <p:sp>
        <p:nvSpPr>
          <p:cNvPr id="5" name="Text Box 4"/>
          <p:cNvSpPr txBox="1"/>
          <p:nvPr/>
        </p:nvSpPr>
        <p:spPr>
          <a:xfrm>
            <a:off x="949325" y="120650"/>
            <a:ext cx="774509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>
                <a:latin typeface="Times New Roman" panose="02020603050405020304" charset="0"/>
                <a:cs typeface="Times New Roman" panose="02020603050405020304" charset="0"/>
              </a:rPr>
              <a:t>1/ Look at the code and write the sentences:</a:t>
            </a:r>
          </a:p>
        </p:txBody>
      </p:sp>
      <p:sp>
        <p:nvSpPr>
          <p:cNvPr id="2" name="Text Box 1"/>
          <p:cNvSpPr txBox="1"/>
          <p:nvPr/>
        </p:nvSpPr>
        <p:spPr>
          <a:xfrm>
            <a:off x="156845" y="3541395"/>
            <a:ext cx="668782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1/ R TVG FK ZG HRC.      -&gt; ____________</a:t>
            </a:r>
          </a:p>
        </p:txBody>
      </p:sp>
      <p:sp>
        <p:nvSpPr>
          <p:cNvPr id="3" name="Text Box 2"/>
          <p:cNvSpPr txBox="1"/>
          <p:nvPr/>
        </p:nvSpPr>
        <p:spPr>
          <a:xfrm>
            <a:off x="4533265" y="3526155"/>
            <a:ext cx="229743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 I get up at six.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156845" y="4094480"/>
            <a:ext cx="7593330" cy="9531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2/ R HLNVGRNVH TL GL HXSLLO LM ULLG.  </a:t>
            </a:r>
          </a:p>
          <a:p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-&gt; ____________________________</a:t>
            </a:r>
          </a:p>
        </p:txBody>
      </p:sp>
      <p:sp>
        <p:nvSpPr>
          <p:cNvPr id="7" name="Text Box 6"/>
          <p:cNvSpPr txBox="1"/>
          <p:nvPr/>
        </p:nvSpPr>
        <p:spPr>
          <a:xfrm>
            <a:off x="709295" y="4433570"/>
            <a:ext cx="493585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I sometimes go to school on foot.</a:t>
            </a:r>
          </a:p>
        </p:txBody>
      </p:sp>
      <p:sp>
        <p:nvSpPr>
          <p:cNvPr id="8" name="Text Box 7"/>
          <p:cNvSpPr txBox="1"/>
          <p:nvPr/>
        </p:nvSpPr>
        <p:spPr>
          <a:xfrm>
            <a:off x="156845" y="5047615"/>
            <a:ext cx="1021842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3/ NB NFN WLVHMG DZGXS GE.   -&gt; _______________________</a:t>
            </a:r>
          </a:p>
        </p:txBody>
      </p:sp>
      <p:sp>
        <p:nvSpPr>
          <p:cNvPr id="9" name="Text Box 8"/>
          <p:cNvSpPr txBox="1"/>
          <p:nvPr/>
        </p:nvSpPr>
        <p:spPr>
          <a:xfrm>
            <a:off x="6212205" y="4955540"/>
            <a:ext cx="416306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My mum doesn’t watch TV.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156845" y="5756910"/>
            <a:ext cx="904938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4/ DV IVOZC ZUGVI WRMMVI.   -&gt; __________________</a:t>
            </a:r>
          </a:p>
        </p:txBody>
      </p:sp>
      <p:sp>
        <p:nvSpPr>
          <p:cNvPr id="11" name="Text Box 10"/>
          <p:cNvSpPr txBox="1"/>
          <p:nvPr/>
        </p:nvSpPr>
        <p:spPr>
          <a:xfrm>
            <a:off x="5932170" y="5756910"/>
            <a:ext cx="325564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We relax after dinner.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9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" fill="hold">
                      <p:stCondLst>
                        <p:cond delay="0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29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0" fill="hold">
                      <p:stCondLst>
                        <p:cond delay="0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34" restart="whenNotActive" fill="hold" evtFilter="cancelBubble" nodeType="interactiveSeq">
                <p:stCondLst>
                  <p:cond evt="onClick" delay="0">
                    <p:tgtEl>
                      <p:spTgt spid="1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5" fill="hold">
                      <p:stCondLst>
                        <p:cond delay="0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"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3" grpId="0"/>
      <p:bldP spid="3" grpId="1"/>
      <p:bldP spid="6" grpId="0"/>
      <p:bldP spid="6" grpId="1"/>
      <p:bldP spid="7" grpId="0"/>
      <p:bldP spid="7" grpId="1"/>
      <p:bldP spid="8" grpId="0"/>
      <p:bldP spid="8" grpId="1"/>
      <p:bldP spid="9" grpId="0"/>
      <p:bldP spid="9" grpId="1"/>
      <p:bldP spid="10" grpId="0"/>
      <p:bldP spid="10" grpId="1"/>
      <p:bldP spid="11" grpId="0"/>
      <p:bldP spid="11" grpId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33437"/>
          <p:cNvPicPr>
            <a:picLocks noGrp="1" noChangeAspect="1"/>
          </p:cNvPicPr>
          <p:nvPr>
            <p:ph idx="1"/>
          </p:nvPr>
        </p:nvPicPr>
        <p:blipFill>
          <a:blip r:embed="rId2"/>
          <a:srcRect l="6928" t="3794" r="4671" b="61314"/>
          <a:stretch>
            <a:fillRect/>
          </a:stretch>
        </p:blipFill>
        <p:spPr>
          <a:xfrm>
            <a:off x="672465" y="104775"/>
            <a:ext cx="8977630" cy="2388235"/>
          </a:xfrm>
          <a:prstGeom prst="rect">
            <a:avLst/>
          </a:prstGeom>
        </p:spPr>
      </p:pic>
      <p:graphicFrame>
        <p:nvGraphicFramePr>
          <p:cNvPr id="2" name="Table 1"/>
          <p:cNvGraphicFramePr/>
          <p:nvPr/>
        </p:nvGraphicFramePr>
        <p:xfrm>
          <a:off x="1155065" y="2642870"/>
          <a:ext cx="3779840" cy="3779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60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260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25984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125984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5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R w="12700" cmpd="sng">
                      <a:solidFill>
                        <a:schemeClr val="tx1"/>
                      </a:solidFill>
                      <a:prstDash val="solid"/>
                    </a:lnR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260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260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4000">
                        <a:gradFill>
                          <a:gsLst>
                            <a:gs pos="0">
                              <a:srgbClr val="012D86"/>
                            </a:gs>
                            <a:gs pos="100000">
                              <a:srgbClr val="0E2557"/>
                            </a:gs>
                          </a:gsLst>
                          <a:lin scaled="0"/>
                        </a:gra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T w="12700" cmpd="sng">
                      <a:solidFill>
                        <a:schemeClr val="tx1"/>
                      </a:solidFill>
                      <a:prstDash val="solid"/>
                    </a:lnT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3" name="Text Box 2"/>
          <p:cNvSpPr txBox="1"/>
          <p:nvPr/>
        </p:nvSpPr>
        <p:spPr>
          <a:xfrm>
            <a:off x="5701030" y="2843530"/>
            <a:ext cx="596328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latin typeface="Times New Roman" panose="02020603050405020304" charset="0"/>
                <a:cs typeface="Times New Roman" panose="02020603050405020304" charset="0"/>
              </a:rPr>
              <a:t>Student A:</a:t>
            </a:r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 You don’t play video games.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5859145" y="3537585"/>
            <a:ext cx="408368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latin typeface="Times New Roman" panose="02020603050405020304" charset="0"/>
                <a:cs typeface="Times New Roman" panose="02020603050405020304" charset="0"/>
              </a:rPr>
              <a:t>Student B:</a:t>
            </a:r>
            <a:r>
              <a:rPr lang="en-US" sz="2800">
                <a:latin typeface="Times New Roman" panose="02020603050405020304" charset="0"/>
                <a:cs typeface="Times New Roman" panose="02020603050405020304" charset="0"/>
              </a:rPr>
              <a:t> Yes, that’s true.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1424305" y="2843530"/>
            <a:ext cx="641350" cy="8604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gradFill>
                  <a:gsLst>
                    <a:gs pos="0">
                      <a:srgbClr val="012D86"/>
                    </a:gs>
                    <a:gs pos="100000">
                      <a:srgbClr val="0E2557"/>
                    </a:gs>
                  </a:gsLst>
                  <a:lin scaled="0"/>
                </a:gradFill>
                <a:latin typeface="Times New Roman" panose="02020603050405020304" charset="0"/>
                <a:cs typeface="Times New Roman" panose="02020603050405020304" charset="0"/>
              </a:rPr>
              <a:t>X</a:t>
            </a:r>
          </a:p>
        </p:txBody>
      </p:sp>
      <p:sp>
        <p:nvSpPr>
          <p:cNvPr id="7" name="Text Box 6"/>
          <p:cNvSpPr txBox="1"/>
          <p:nvPr/>
        </p:nvSpPr>
        <p:spPr>
          <a:xfrm rot="20820000">
            <a:off x="6636385" y="4813300"/>
            <a:ext cx="4092575" cy="13220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4000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Noughts “O” and </a:t>
            </a:r>
          </a:p>
          <a:p>
            <a:pPr algn="ctr"/>
            <a:r>
              <a:rPr lang="en-US" sz="4000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Crosses  “X”</a:t>
            </a:r>
          </a:p>
        </p:txBody>
      </p:sp>
      <p:sp>
        <p:nvSpPr>
          <p:cNvPr id="8" name="Snip and Round Single Corner Rectangle 7"/>
          <p:cNvSpPr/>
          <p:nvPr/>
        </p:nvSpPr>
        <p:spPr>
          <a:xfrm rot="20760000">
            <a:off x="6634480" y="4789170"/>
            <a:ext cx="4077970" cy="1317625"/>
          </a:xfrm>
          <a:prstGeom prst="snipRound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5" grpId="0"/>
      <p:bldP spid="6" grpId="0"/>
      <p:bldP spid="6" grpId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33457"/>
          <p:cNvPicPr>
            <a:picLocks noGrp="1" noChangeAspect="1"/>
          </p:cNvPicPr>
          <p:nvPr>
            <p:ph idx="1"/>
          </p:nvPr>
        </p:nvPicPr>
        <p:blipFill>
          <a:blip r:embed="rId2"/>
          <a:srcRect l="5751" t="5875" r="3964" b="54789"/>
          <a:stretch>
            <a:fillRect/>
          </a:stretch>
        </p:blipFill>
        <p:spPr>
          <a:xfrm>
            <a:off x="1042035" y="210185"/>
            <a:ext cx="10108565" cy="2461895"/>
          </a:xfrm>
          <a:prstGeom prst="rect">
            <a:avLst/>
          </a:prstGeom>
        </p:spPr>
      </p:pic>
      <p:graphicFrame>
        <p:nvGraphicFramePr>
          <p:cNvPr id="6" name="Table 5"/>
          <p:cNvGraphicFramePr/>
          <p:nvPr/>
        </p:nvGraphicFramePr>
        <p:xfrm>
          <a:off x="1828800" y="3039745"/>
          <a:ext cx="7906385" cy="68643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90638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68643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sp>
        <p:nvSpPr>
          <p:cNvPr id="7" name="Text Box 6"/>
          <p:cNvSpPr txBox="1"/>
          <p:nvPr/>
        </p:nvSpPr>
        <p:spPr>
          <a:xfrm>
            <a:off x="1960245" y="3137535"/>
            <a:ext cx="108521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never</a:t>
            </a:r>
          </a:p>
        </p:txBody>
      </p:sp>
      <p:sp>
        <p:nvSpPr>
          <p:cNvPr id="8" name="Text Box 7"/>
          <p:cNvSpPr txBox="1"/>
          <p:nvPr/>
        </p:nvSpPr>
        <p:spPr>
          <a:xfrm>
            <a:off x="3291205" y="3142615"/>
            <a:ext cx="192151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sometimes</a:t>
            </a:r>
          </a:p>
        </p:txBody>
      </p:sp>
      <p:sp>
        <p:nvSpPr>
          <p:cNvPr id="9" name="Text Box 8"/>
          <p:cNvSpPr txBox="1"/>
          <p:nvPr/>
        </p:nvSpPr>
        <p:spPr>
          <a:xfrm>
            <a:off x="5334635" y="3142615"/>
            <a:ext cx="101790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often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6529070" y="3136900"/>
            <a:ext cx="135699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usually</a:t>
            </a:r>
          </a:p>
        </p:txBody>
      </p:sp>
      <p:sp>
        <p:nvSpPr>
          <p:cNvPr id="11" name="Text Box 10"/>
          <p:cNvSpPr txBox="1"/>
          <p:nvPr/>
        </p:nvSpPr>
        <p:spPr>
          <a:xfrm>
            <a:off x="8168005" y="3136900"/>
            <a:ext cx="131127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always</a:t>
            </a:r>
          </a:p>
        </p:txBody>
      </p:sp>
      <p:sp>
        <p:nvSpPr>
          <p:cNvPr id="12" name="Text Box 11"/>
          <p:cNvSpPr txBox="1"/>
          <p:nvPr/>
        </p:nvSpPr>
        <p:spPr>
          <a:xfrm>
            <a:off x="280670" y="5484495"/>
            <a:ext cx="2031365" cy="47561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the 1</a:t>
            </a:r>
            <a:r>
              <a:rPr lang="en-US" sz="2500" baseline="30000">
                <a:latin typeface="Times New Roman" panose="02020603050405020304" charset="0"/>
                <a:cs typeface="Times New Roman" panose="02020603050405020304" charset="0"/>
              </a:rPr>
              <a:t>st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student:</a:t>
            </a:r>
          </a:p>
        </p:txBody>
      </p:sp>
      <p:sp>
        <p:nvSpPr>
          <p:cNvPr id="13" name="Text Box 12"/>
          <p:cNvSpPr txBox="1"/>
          <p:nvPr/>
        </p:nvSpPr>
        <p:spPr>
          <a:xfrm>
            <a:off x="1423035" y="4534535"/>
            <a:ext cx="31813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I</a:t>
            </a:r>
          </a:p>
        </p:txBody>
      </p:sp>
      <p:sp>
        <p:nvSpPr>
          <p:cNvPr id="14" name="Rounded Rectangular Callout 13"/>
          <p:cNvSpPr/>
          <p:nvPr/>
        </p:nvSpPr>
        <p:spPr>
          <a:xfrm>
            <a:off x="902970" y="4500880"/>
            <a:ext cx="1409065" cy="781050"/>
          </a:xfrm>
          <a:prstGeom prst="wedgeRoundRectCallou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tx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 Box 14"/>
          <p:cNvSpPr txBox="1"/>
          <p:nvPr/>
        </p:nvSpPr>
        <p:spPr>
          <a:xfrm>
            <a:off x="2658745" y="5504815"/>
            <a:ext cx="2101215" cy="47561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the 2</a:t>
            </a:r>
            <a:r>
              <a:rPr lang="en-US" sz="2500" baseline="30000">
                <a:latin typeface="Times New Roman" panose="02020603050405020304" charset="0"/>
                <a:cs typeface="Times New Roman" panose="02020603050405020304" charset="0"/>
              </a:rPr>
              <a:t>nd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student:</a:t>
            </a:r>
          </a:p>
        </p:txBody>
      </p:sp>
      <p:sp>
        <p:nvSpPr>
          <p:cNvPr id="16" name="Text Box 15"/>
          <p:cNvSpPr txBox="1"/>
          <p:nvPr/>
        </p:nvSpPr>
        <p:spPr>
          <a:xfrm>
            <a:off x="3291205" y="4534535"/>
            <a:ext cx="192151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C000"/>
                </a:solidFill>
                <a:latin typeface="Times New Roman" panose="02020603050405020304" charset="0"/>
                <a:cs typeface="Times New Roman" panose="02020603050405020304" charset="0"/>
              </a:rPr>
              <a:t>sometimes</a:t>
            </a:r>
          </a:p>
        </p:txBody>
      </p:sp>
      <p:sp>
        <p:nvSpPr>
          <p:cNvPr id="17" name="Rounded Rectangular Callout 16"/>
          <p:cNvSpPr/>
          <p:nvPr/>
        </p:nvSpPr>
        <p:spPr>
          <a:xfrm>
            <a:off x="3290570" y="4500880"/>
            <a:ext cx="1922145" cy="781050"/>
          </a:xfrm>
          <a:prstGeom prst="wedgeRoundRectCallou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tx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 Box 17"/>
          <p:cNvSpPr txBox="1"/>
          <p:nvPr/>
        </p:nvSpPr>
        <p:spPr>
          <a:xfrm>
            <a:off x="5450840" y="5601970"/>
            <a:ext cx="2066290" cy="47561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the 3</a:t>
            </a:r>
            <a:r>
              <a:rPr lang="en-US" sz="2500" baseline="30000">
                <a:latin typeface="Times New Roman" panose="02020603050405020304" charset="0"/>
                <a:cs typeface="Times New Roman" panose="02020603050405020304" charset="0"/>
              </a:rPr>
              <a:t>rd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student:</a:t>
            </a:r>
          </a:p>
        </p:txBody>
      </p:sp>
      <p:sp>
        <p:nvSpPr>
          <p:cNvPr id="19" name="Text Box 18"/>
          <p:cNvSpPr txBox="1"/>
          <p:nvPr/>
        </p:nvSpPr>
        <p:spPr>
          <a:xfrm>
            <a:off x="5838190" y="4599940"/>
            <a:ext cx="69088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chemeClr val="accent2"/>
                </a:solidFill>
                <a:latin typeface="Times New Roman" panose="02020603050405020304" charset="0"/>
                <a:cs typeface="Times New Roman" panose="02020603050405020304" charset="0"/>
              </a:rPr>
              <a:t>go </a:t>
            </a:r>
          </a:p>
        </p:txBody>
      </p:sp>
      <p:sp>
        <p:nvSpPr>
          <p:cNvPr id="20" name="Rounded Rectangular Callout 19"/>
          <p:cNvSpPr/>
          <p:nvPr/>
        </p:nvSpPr>
        <p:spPr>
          <a:xfrm>
            <a:off x="5690235" y="4599940"/>
            <a:ext cx="973455" cy="781050"/>
          </a:xfrm>
          <a:prstGeom prst="wedgeRoundRectCallou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tx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Text Box 20"/>
          <p:cNvSpPr txBox="1"/>
          <p:nvPr/>
        </p:nvSpPr>
        <p:spPr>
          <a:xfrm>
            <a:off x="7886065" y="5601970"/>
            <a:ext cx="2085975" cy="47561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the 4t</a:t>
            </a:r>
            <a:r>
              <a:rPr lang="en-US" sz="2500" baseline="30000">
                <a:latin typeface="Times New Roman" panose="02020603050405020304" charset="0"/>
                <a:cs typeface="Times New Roman" panose="02020603050405020304" charset="0"/>
              </a:rPr>
              <a:t>h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student:</a:t>
            </a:r>
          </a:p>
        </p:txBody>
      </p:sp>
      <p:sp>
        <p:nvSpPr>
          <p:cNvPr id="22" name="Text Box 21"/>
          <p:cNvSpPr txBox="1"/>
          <p:nvPr/>
        </p:nvSpPr>
        <p:spPr>
          <a:xfrm>
            <a:off x="8168005" y="4599305"/>
            <a:ext cx="60071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gradFill>
                  <a:gsLst>
                    <a:gs pos="0">
                      <a:srgbClr val="7B32B2"/>
                    </a:gs>
                    <a:gs pos="100000">
                      <a:srgbClr val="401A5D"/>
                    </a:gs>
                  </a:gsLst>
                  <a:lin scaled="0"/>
                </a:gradFill>
                <a:latin typeface="Times New Roman" panose="02020603050405020304" charset="0"/>
                <a:cs typeface="Times New Roman" panose="02020603050405020304" charset="0"/>
              </a:rPr>
              <a:t>to </a:t>
            </a:r>
          </a:p>
        </p:txBody>
      </p:sp>
      <p:sp>
        <p:nvSpPr>
          <p:cNvPr id="23" name="Rounded Rectangular Callout 22"/>
          <p:cNvSpPr/>
          <p:nvPr/>
        </p:nvSpPr>
        <p:spPr>
          <a:xfrm>
            <a:off x="7981950" y="4599940"/>
            <a:ext cx="973455" cy="781050"/>
          </a:xfrm>
          <a:prstGeom prst="wedgeRoundRectCallou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tx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 Box 23"/>
          <p:cNvSpPr txBox="1"/>
          <p:nvPr/>
        </p:nvSpPr>
        <p:spPr>
          <a:xfrm>
            <a:off x="10424160" y="4599940"/>
            <a:ext cx="130048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00B050"/>
                </a:solidFill>
                <a:latin typeface="Times New Roman" panose="02020603050405020304" charset="0"/>
                <a:cs typeface="Times New Roman" panose="02020603050405020304" charset="0"/>
              </a:rPr>
              <a:t>...........</a:t>
            </a:r>
          </a:p>
        </p:txBody>
      </p:sp>
      <p:sp>
        <p:nvSpPr>
          <p:cNvPr id="25" name="Rounded Rectangular Callout 24"/>
          <p:cNvSpPr/>
          <p:nvPr/>
        </p:nvSpPr>
        <p:spPr>
          <a:xfrm>
            <a:off x="10177145" y="4500245"/>
            <a:ext cx="1692275" cy="781050"/>
          </a:xfrm>
          <a:prstGeom prst="wedgeRoundRectCallou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tx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Text Box 25"/>
          <p:cNvSpPr txBox="1"/>
          <p:nvPr/>
        </p:nvSpPr>
        <p:spPr>
          <a:xfrm>
            <a:off x="10106025" y="5601970"/>
            <a:ext cx="1894205" cy="47561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the... student: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7" grpId="1"/>
      <p:bldP spid="8" grpId="0"/>
      <p:bldP spid="8" grpId="1"/>
      <p:bldP spid="9" grpId="0"/>
      <p:bldP spid="9" grpId="1"/>
      <p:bldP spid="10" grpId="0"/>
      <p:bldP spid="10" grpId="1"/>
      <p:bldP spid="11" grpId="0"/>
      <p:bldP spid="11" grpId="1"/>
      <p:bldP spid="12" grpId="0"/>
      <p:bldP spid="12" grpId="1"/>
      <p:bldP spid="13" grpId="0"/>
      <p:bldP spid="13" grpId="1"/>
      <p:bldP spid="14" grpId="0" animBg="1"/>
      <p:bldP spid="14" grpId="1" animBg="1"/>
      <p:bldP spid="15" grpId="0"/>
      <p:bldP spid="15" grpId="1"/>
      <p:bldP spid="16" grpId="0"/>
      <p:bldP spid="16" grpId="1"/>
      <p:bldP spid="17" grpId="0" bldLvl="0" animBg="1"/>
      <p:bldP spid="17" grpId="1" animBg="1"/>
      <p:bldP spid="18" grpId="0"/>
      <p:bldP spid="18" grpId="1"/>
      <p:bldP spid="19" grpId="0"/>
      <p:bldP spid="19" grpId="1"/>
      <p:bldP spid="20" grpId="0" bldLvl="0" animBg="1"/>
      <p:bldP spid="20" grpId="1" animBg="1"/>
      <p:bldP spid="21" grpId="0"/>
      <p:bldP spid="21" grpId="1"/>
      <p:bldP spid="22" grpId="0"/>
      <p:bldP spid="22" grpId="1"/>
      <p:bldP spid="23" grpId="0" bldLvl="0" animBg="1"/>
      <p:bldP spid="23" grpId="1" animBg="1"/>
      <p:bldP spid="24" grpId="0"/>
      <p:bldP spid="24" grpId="1"/>
      <p:bldP spid="25" grpId="0" bldLvl="0" animBg="1"/>
      <p:bldP spid="25" grpId="1" animBg="1"/>
      <p:bldP spid="26" grpId="0"/>
      <p:bldP spid="26" grpId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76225" y="1793240"/>
            <a:ext cx="7226935" cy="4859020"/>
          </a:xfrm>
          <a:prstGeom prst="rect">
            <a:avLst/>
          </a:prstGeom>
        </p:spPr>
      </p:pic>
      <p:pic>
        <p:nvPicPr>
          <p:cNvPr id="5" name="Content Placeholder 4" descr="2021-04-30_133531"/>
          <p:cNvPicPr>
            <a:picLocks noGrp="1" noChangeAspect="1"/>
          </p:cNvPicPr>
          <p:nvPr>
            <p:ph sz="half" idx="2"/>
          </p:nvPr>
        </p:nvPicPr>
        <p:blipFill>
          <a:blip r:embed="rId3"/>
          <a:srcRect l="3447" t="1769" r="8964" b="86509"/>
          <a:stretch>
            <a:fillRect/>
          </a:stretch>
        </p:blipFill>
        <p:spPr>
          <a:xfrm>
            <a:off x="276225" y="128905"/>
            <a:ext cx="7886065" cy="1557020"/>
          </a:xfrm>
          <a:prstGeom prst="rect">
            <a:avLst/>
          </a:prstGeom>
        </p:spPr>
      </p:pic>
      <p:graphicFrame>
        <p:nvGraphicFramePr>
          <p:cNvPr id="7" name="Table 6"/>
          <p:cNvGraphicFramePr/>
          <p:nvPr/>
        </p:nvGraphicFramePr>
        <p:xfrm>
          <a:off x="8162290" y="163830"/>
          <a:ext cx="3899535" cy="620966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9907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90881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177482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49225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47955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/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pic>
        <p:nvPicPr>
          <p:cNvPr id="10" name="Content Placeholder 4" descr="2021-04-30_133531"/>
          <p:cNvPicPr>
            <a:picLocks noChangeAspect="1"/>
          </p:cNvPicPr>
          <p:nvPr/>
        </p:nvPicPr>
        <p:blipFill>
          <a:blip r:embed="rId3"/>
          <a:srcRect l="7292" t="50552" r="73580" b="25276"/>
          <a:stretch>
            <a:fillRect/>
          </a:stretch>
        </p:blipFill>
        <p:spPr>
          <a:xfrm>
            <a:off x="8483600" y="252095"/>
            <a:ext cx="1509395" cy="1449705"/>
          </a:xfrm>
          <a:prstGeom prst="rect">
            <a:avLst/>
          </a:prstGeom>
        </p:spPr>
      </p:pic>
      <p:pic>
        <p:nvPicPr>
          <p:cNvPr id="9" name="Content Placeholder 4" descr="2021-04-30_133531"/>
          <p:cNvPicPr>
            <a:picLocks noChangeAspect="1"/>
          </p:cNvPicPr>
          <p:nvPr/>
        </p:nvPicPr>
        <p:blipFill>
          <a:blip r:embed="rId3"/>
          <a:srcRect l="30497" t="50198" r="49936" b="25616"/>
          <a:stretch>
            <a:fillRect/>
          </a:stretch>
        </p:blipFill>
        <p:spPr>
          <a:xfrm>
            <a:off x="10339705" y="252095"/>
            <a:ext cx="1356360" cy="1433830"/>
          </a:xfrm>
          <a:prstGeom prst="rect">
            <a:avLst/>
          </a:prstGeom>
        </p:spPr>
      </p:pic>
      <p:pic>
        <p:nvPicPr>
          <p:cNvPr id="8" name="Content Placeholder 4" descr="2021-04-30_133531"/>
          <p:cNvPicPr>
            <a:picLocks noChangeAspect="1"/>
          </p:cNvPicPr>
          <p:nvPr/>
        </p:nvPicPr>
        <p:blipFill>
          <a:blip r:embed="rId3"/>
          <a:srcRect l="53252" t="50212" r="26960" b="25616"/>
          <a:stretch>
            <a:fillRect/>
          </a:stretch>
        </p:blipFill>
        <p:spPr>
          <a:xfrm>
            <a:off x="8376285" y="2004060"/>
            <a:ext cx="1710055" cy="1351915"/>
          </a:xfrm>
          <a:prstGeom prst="rect">
            <a:avLst/>
          </a:prstGeom>
        </p:spPr>
      </p:pic>
      <p:pic>
        <p:nvPicPr>
          <p:cNvPr id="12" name="Content Placeholder 4" descr="2021-04-30_133531"/>
          <p:cNvPicPr>
            <a:picLocks noChangeAspect="1"/>
          </p:cNvPicPr>
          <p:nvPr/>
        </p:nvPicPr>
        <p:blipFill>
          <a:blip r:embed="rId3"/>
          <a:srcRect l="75817" t="49660" b="25210"/>
          <a:stretch>
            <a:fillRect/>
          </a:stretch>
        </p:blipFill>
        <p:spPr>
          <a:xfrm>
            <a:off x="10333355" y="2038350"/>
            <a:ext cx="1454785" cy="1317625"/>
          </a:xfrm>
          <a:prstGeom prst="rect">
            <a:avLst/>
          </a:prstGeom>
        </p:spPr>
      </p:pic>
      <p:pic>
        <p:nvPicPr>
          <p:cNvPr id="11" name="Content Placeholder 4" descr="2021-04-30_133531"/>
          <p:cNvPicPr>
            <a:picLocks noChangeAspect="1"/>
          </p:cNvPicPr>
          <p:nvPr/>
        </p:nvPicPr>
        <p:blipFill>
          <a:blip r:embed="rId3"/>
          <a:srcRect l="4892" t="74109" r="72142"/>
          <a:stretch>
            <a:fillRect/>
          </a:stretch>
        </p:blipFill>
        <p:spPr>
          <a:xfrm>
            <a:off x="8392160" y="3535045"/>
            <a:ext cx="1626235" cy="1268095"/>
          </a:xfrm>
          <a:prstGeom prst="rect">
            <a:avLst/>
          </a:prstGeom>
        </p:spPr>
      </p:pic>
      <p:pic>
        <p:nvPicPr>
          <p:cNvPr id="13" name="Content Placeholder 4" descr="2021-04-30_133531"/>
          <p:cNvPicPr>
            <a:picLocks noChangeAspect="1"/>
          </p:cNvPicPr>
          <p:nvPr/>
        </p:nvPicPr>
        <p:blipFill>
          <a:blip r:embed="rId3"/>
          <a:srcRect l="29962" t="74109" r="49506"/>
          <a:stretch>
            <a:fillRect/>
          </a:stretch>
        </p:blipFill>
        <p:spPr>
          <a:xfrm>
            <a:off x="10339705" y="3535045"/>
            <a:ext cx="1448435" cy="1267460"/>
          </a:xfrm>
          <a:prstGeom prst="rect">
            <a:avLst/>
          </a:prstGeom>
        </p:spPr>
      </p:pic>
      <p:pic>
        <p:nvPicPr>
          <p:cNvPr id="14" name="Content Placeholder 4" descr="2021-04-30_133531"/>
          <p:cNvPicPr>
            <a:picLocks noChangeAspect="1"/>
          </p:cNvPicPr>
          <p:nvPr/>
        </p:nvPicPr>
        <p:blipFill>
          <a:blip r:embed="rId3"/>
          <a:srcRect l="52573" t="74109" r="25070"/>
          <a:stretch>
            <a:fillRect/>
          </a:stretch>
        </p:blipFill>
        <p:spPr>
          <a:xfrm>
            <a:off x="8483600" y="4967605"/>
            <a:ext cx="1508760" cy="1313180"/>
          </a:xfrm>
          <a:prstGeom prst="rect">
            <a:avLst/>
          </a:prstGeom>
        </p:spPr>
      </p:pic>
      <p:pic>
        <p:nvPicPr>
          <p:cNvPr id="15" name="Content Placeholder 4" descr="2021-04-30_133531"/>
          <p:cNvPicPr>
            <a:picLocks noChangeAspect="1"/>
          </p:cNvPicPr>
          <p:nvPr/>
        </p:nvPicPr>
        <p:blipFill>
          <a:blip r:embed="rId3"/>
          <a:srcRect l="76426" t="74109" r="4892"/>
          <a:stretch>
            <a:fillRect/>
          </a:stretch>
        </p:blipFill>
        <p:spPr>
          <a:xfrm>
            <a:off x="10386060" y="4967605"/>
            <a:ext cx="1402080" cy="131318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167640" y="474980"/>
            <a:ext cx="7710170" cy="5184140"/>
          </a:xfrm>
          <a:prstGeom prst="rect">
            <a:avLst/>
          </a:prstGeom>
        </p:spPr>
      </p:pic>
      <p:pic>
        <p:nvPicPr>
          <p:cNvPr id="9" name="Content Placeholder 4" descr="2021-04-30_133531"/>
          <p:cNvPicPr>
            <a:picLocks noChangeAspect="1"/>
          </p:cNvPicPr>
          <p:nvPr/>
        </p:nvPicPr>
        <p:blipFill>
          <a:blip r:embed="rId3"/>
          <a:srcRect l="32111" t="50858" r="52679" b="31893"/>
          <a:stretch>
            <a:fillRect/>
          </a:stretch>
        </p:blipFill>
        <p:spPr>
          <a:xfrm>
            <a:off x="8468995" y="645160"/>
            <a:ext cx="2925445" cy="2837815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8220075" y="3769360"/>
            <a:ext cx="335788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     ______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8468995" y="3769360"/>
            <a:ext cx="2847975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give presents</a:t>
            </a:r>
          </a:p>
        </p:txBody>
      </p:sp>
      <p:sp>
        <p:nvSpPr>
          <p:cNvPr id="16" name="Oval 15"/>
          <p:cNvSpPr/>
          <p:nvPr/>
        </p:nvSpPr>
        <p:spPr>
          <a:xfrm>
            <a:off x="3380740" y="605155"/>
            <a:ext cx="496570" cy="49593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4934585" y="605155"/>
            <a:ext cx="496570" cy="49593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328295" y="1197610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1816735" y="2335530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4159250" y="1737995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5632450" y="1197610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Oval 21"/>
          <p:cNvSpPr/>
          <p:nvPr/>
        </p:nvSpPr>
        <p:spPr>
          <a:xfrm>
            <a:off x="1816735" y="4582795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Oval 23"/>
          <p:cNvSpPr/>
          <p:nvPr/>
        </p:nvSpPr>
        <p:spPr>
          <a:xfrm>
            <a:off x="328295" y="4027170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Oval 24"/>
          <p:cNvSpPr/>
          <p:nvPr/>
        </p:nvSpPr>
        <p:spPr>
          <a:xfrm>
            <a:off x="6424295" y="2842895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Oval 25"/>
          <p:cNvSpPr/>
          <p:nvPr/>
        </p:nvSpPr>
        <p:spPr>
          <a:xfrm>
            <a:off x="5632450" y="4582795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Oval 26"/>
          <p:cNvSpPr/>
          <p:nvPr/>
        </p:nvSpPr>
        <p:spPr>
          <a:xfrm>
            <a:off x="328295" y="5210175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Oval 27"/>
          <p:cNvSpPr/>
          <p:nvPr/>
        </p:nvSpPr>
        <p:spPr>
          <a:xfrm>
            <a:off x="3380740" y="5210175"/>
            <a:ext cx="496570" cy="44894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" grpId="1"/>
      <p:bldP spid="6" grpId="0"/>
      <p:bldP spid="6" grpId="1"/>
      <p:bldP spid="16" grpId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  <p:bldP spid="22" grpId="0" bldLvl="0" animBg="1"/>
      <p:bldP spid="22" grpId="1" animBg="1"/>
      <p:bldP spid="24" grpId="0" bldLvl="0" animBg="1"/>
      <p:bldP spid="24" grpId="1" animBg="1"/>
      <p:bldP spid="25" grpId="0" bldLvl="0" animBg="1"/>
      <p:bldP spid="25" grpId="1" animBg="1"/>
      <p:bldP spid="26" grpId="0" bldLvl="0" animBg="1"/>
      <p:bldP spid="26" grpId="1" animBg="1"/>
      <p:bldP spid="27" grpId="0" bldLvl="0" animBg="1"/>
      <p:bldP spid="27" grpId="1" animBg="1"/>
      <p:bldP spid="28" grpId="0" bldLvl="0" animBg="1"/>
      <p:bldP spid="28" grpId="1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43840" y="467995"/>
            <a:ext cx="8148320" cy="5478780"/>
          </a:xfrm>
          <a:prstGeom prst="rect">
            <a:avLst/>
          </a:prstGeom>
        </p:spPr>
      </p:pic>
      <p:pic>
        <p:nvPicPr>
          <p:cNvPr id="8" name="Content Placeholder 4" descr="2021-04-30_133531"/>
          <p:cNvPicPr>
            <a:picLocks noChangeAspect="1"/>
          </p:cNvPicPr>
          <p:nvPr/>
        </p:nvPicPr>
        <p:blipFill>
          <a:blip r:embed="rId3"/>
          <a:srcRect l="53252" t="50212" r="29657" b="31440"/>
          <a:stretch>
            <a:fillRect/>
          </a:stretch>
        </p:blipFill>
        <p:spPr>
          <a:xfrm>
            <a:off x="8872855" y="685800"/>
            <a:ext cx="3039110" cy="226695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8716645" y="3241675"/>
            <a:ext cx="3357880" cy="13220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_____   ______</a:t>
            </a:r>
          </a:p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______   _____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9088755" y="3288665"/>
            <a:ext cx="2706370" cy="13220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have a </a:t>
            </a:r>
          </a:p>
          <a:p>
            <a:pPr algn="ctr"/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special meal</a:t>
            </a:r>
          </a:p>
        </p:txBody>
      </p:sp>
      <p:sp>
        <p:nvSpPr>
          <p:cNvPr id="16" name="Oval 15"/>
          <p:cNvSpPr/>
          <p:nvPr/>
        </p:nvSpPr>
        <p:spPr>
          <a:xfrm>
            <a:off x="6079490" y="62039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2872105" y="1197610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6889115" y="1197610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3677920" y="183324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2872105" y="247205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7708265" y="242633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Oval 21"/>
          <p:cNvSpPr/>
          <p:nvPr/>
        </p:nvSpPr>
        <p:spPr>
          <a:xfrm>
            <a:off x="4516120" y="296735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Oval 22"/>
          <p:cNvSpPr/>
          <p:nvPr/>
        </p:nvSpPr>
        <p:spPr>
          <a:xfrm>
            <a:off x="2049780" y="361632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Oval 23"/>
          <p:cNvSpPr/>
          <p:nvPr/>
        </p:nvSpPr>
        <p:spPr>
          <a:xfrm>
            <a:off x="7708265" y="361632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Oval 24"/>
          <p:cNvSpPr/>
          <p:nvPr/>
        </p:nvSpPr>
        <p:spPr>
          <a:xfrm>
            <a:off x="4516120" y="423735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Oval 25"/>
          <p:cNvSpPr/>
          <p:nvPr/>
        </p:nvSpPr>
        <p:spPr>
          <a:xfrm>
            <a:off x="2872105" y="5466080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Oval 26"/>
          <p:cNvSpPr/>
          <p:nvPr/>
        </p:nvSpPr>
        <p:spPr>
          <a:xfrm>
            <a:off x="4516120" y="482663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Oval 27"/>
          <p:cNvSpPr/>
          <p:nvPr/>
        </p:nvSpPr>
        <p:spPr>
          <a:xfrm>
            <a:off x="6889115" y="482663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Oval 28"/>
          <p:cNvSpPr/>
          <p:nvPr/>
        </p:nvSpPr>
        <p:spPr>
          <a:xfrm>
            <a:off x="1273810" y="5383530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Oval 29"/>
          <p:cNvSpPr/>
          <p:nvPr/>
        </p:nvSpPr>
        <p:spPr>
          <a:xfrm>
            <a:off x="6889115" y="4237355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Oval 30"/>
          <p:cNvSpPr/>
          <p:nvPr/>
        </p:nvSpPr>
        <p:spPr>
          <a:xfrm>
            <a:off x="6889115" y="5383530"/>
            <a:ext cx="419100" cy="480695"/>
          </a:xfrm>
          <a:prstGeom prst="ellipse">
            <a:avLst/>
          </a:prstGeom>
          <a:noFill/>
          <a:ln w="28575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" grpId="1"/>
      <p:bldP spid="6" grpId="0"/>
      <p:bldP spid="6" grpId="1"/>
      <p:bldP spid="16" grpId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  <p:bldP spid="22" grpId="0" bldLvl="0" animBg="1"/>
      <p:bldP spid="22" grpId="1" animBg="1"/>
      <p:bldP spid="23" grpId="0" bldLvl="0" animBg="1"/>
      <p:bldP spid="23" grpId="1" animBg="1"/>
      <p:bldP spid="24" grpId="0" bldLvl="0" animBg="1"/>
      <p:bldP spid="24" grpId="1" animBg="1"/>
      <p:bldP spid="25" grpId="0" bldLvl="0" animBg="1"/>
      <p:bldP spid="25" grpId="1" animBg="1"/>
      <p:bldP spid="26" grpId="0" bldLvl="0" animBg="1"/>
      <p:bldP spid="26" grpId="1" animBg="1"/>
      <p:bldP spid="27" grpId="0" bldLvl="0" animBg="1"/>
      <p:bldP spid="27" grpId="1" animBg="1"/>
      <p:bldP spid="28" grpId="0" bldLvl="0" animBg="1"/>
      <p:bldP spid="28" grpId="1" animBg="1"/>
      <p:bldP spid="29" grpId="0" bldLvl="0" animBg="1"/>
      <p:bldP spid="29" grpId="1" animBg="1"/>
      <p:bldP spid="30" grpId="0" bldLvl="0" animBg="1"/>
      <p:bldP spid="30" grpId="1" animBg="1"/>
      <p:bldP spid="31" grpId="0" bldLvl="0" animBg="1"/>
      <p:bldP spid="31" grpId="1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76225" y="513080"/>
            <a:ext cx="8309610" cy="5587365"/>
          </a:xfrm>
          <a:prstGeom prst="rect">
            <a:avLst/>
          </a:prstGeom>
        </p:spPr>
      </p:pic>
      <p:pic>
        <p:nvPicPr>
          <p:cNvPr id="12" name="Content Placeholder 4" descr="2021-04-30_133531"/>
          <p:cNvPicPr>
            <a:picLocks noChangeAspect="1"/>
          </p:cNvPicPr>
          <p:nvPr/>
        </p:nvPicPr>
        <p:blipFill>
          <a:blip r:embed="rId3"/>
          <a:srcRect l="75817" t="49660" r="5415" b="31726"/>
          <a:stretch>
            <a:fillRect/>
          </a:stretch>
        </p:blipFill>
        <p:spPr>
          <a:xfrm>
            <a:off x="9116695" y="657225"/>
            <a:ext cx="2796540" cy="241808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8980170" y="3474720"/>
            <a:ext cx="246888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_________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9321800" y="3489960"/>
            <a:ext cx="1983105" cy="7067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dance</a:t>
            </a:r>
          </a:p>
        </p:txBody>
      </p:sp>
      <p:sp>
        <p:nvSpPr>
          <p:cNvPr id="16" name="Oval 15"/>
          <p:cNvSpPr/>
          <p:nvPr/>
        </p:nvSpPr>
        <p:spPr>
          <a:xfrm>
            <a:off x="5397500" y="1256665"/>
            <a:ext cx="449580" cy="48069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1305560" y="2484755"/>
            <a:ext cx="449580" cy="48069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2980690" y="3105785"/>
            <a:ext cx="449580" cy="48069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3771900" y="3716020"/>
            <a:ext cx="449580" cy="48069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7882255" y="5494020"/>
            <a:ext cx="449580" cy="48069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" grpId="1"/>
      <p:bldP spid="6" grpId="0"/>
      <p:bldP spid="6" grpId="1"/>
      <p:bldP spid="16" grpId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76225" y="513080"/>
            <a:ext cx="7757795" cy="5215890"/>
          </a:xfrm>
          <a:prstGeom prst="rect">
            <a:avLst/>
          </a:prstGeom>
        </p:spPr>
      </p:pic>
      <p:pic>
        <p:nvPicPr>
          <p:cNvPr id="11" name="Content Placeholder 4" descr="2021-04-30_133531"/>
          <p:cNvPicPr>
            <a:picLocks noChangeAspect="1"/>
          </p:cNvPicPr>
          <p:nvPr/>
        </p:nvPicPr>
        <p:blipFill>
          <a:blip r:embed="rId3"/>
          <a:srcRect l="4892" t="74109" r="74994" b="6962"/>
          <a:stretch>
            <a:fillRect/>
          </a:stretch>
        </p:blipFill>
        <p:spPr>
          <a:xfrm>
            <a:off x="8345170" y="513080"/>
            <a:ext cx="3568065" cy="232283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8375650" y="3180080"/>
            <a:ext cx="323088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    ______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8589010" y="3180080"/>
            <a:ext cx="250952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visit family</a:t>
            </a:r>
          </a:p>
        </p:txBody>
      </p:sp>
      <p:sp>
        <p:nvSpPr>
          <p:cNvPr id="16" name="Oval 15"/>
          <p:cNvSpPr/>
          <p:nvPr/>
        </p:nvSpPr>
        <p:spPr>
          <a:xfrm>
            <a:off x="1224915" y="65151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1968500" y="125349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1224915" y="1802130"/>
            <a:ext cx="465455" cy="47498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467995" y="4656455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7355205" y="65151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6563995" y="182245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Oval 21"/>
          <p:cNvSpPr/>
          <p:nvPr/>
        </p:nvSpPr>
        <p:spPr>
          <a:xfrm>
            <a:off x="2748280" y="3513455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Oval 22"/>
          <p:cNvSpPr/>
          <p:nvPr/>
        </p:nvSpPr>
        <p:spPr>
          <a:xfrm>
            <a:off x="2748280" y="411353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Oval 23"/>
          <p:cNvSpPr/>
          <p:nvPr/>
        </p:nvSpPr>
        <p:spPr>
          <a:xfrm>
            <a:off x="5059045" y="3513455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Oval 24"/>
          <p:cNvSpPr/>
          <p:nvPr/>
        </p:nvSpPr>
        <p:spPr>
          <a:xfrm>
            <a:off x="5862955" y="411353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Oval 25"/>
          <p:cNvSpPr/>
          <p:nvPr/>
        </p:nvSpPr>
        <p:spPr>
          <a:xfrm>
            <a:off x="4283075" y="5201920"/>
            <a:ext cx="465455" cy="434340"/>
          </a:xfrm>
          <a:prstGeom prst="ellipse">
            <a:avLst/>
          </a:prstGeom>
          <a:noFill/>
          <a:ln w="38100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" grpId="1"/>
      <p:bldP spid="6" grpId="0"/>
      <p:bldP spid="6" grpId="1"/>
      <p:bldP spid="16" grpId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  <p:bldP spid="22" grpId="0" bldLvl="0" animBg="1"/>
      <p:bldP spid="22" grpId="1" animBg="1"/>
      <p:bldP spid="23" grpId="0" bldLvl="0" animBg="1"/>
      <p:bldP spid="23" grpId="1" animBg="1"/>
      <p:bldP spid="24" grpId="0" bldLvl="0" animBg="1"/>
      <p:bldP spid="24" grpId="1" animBg="1"/>
      <p:bldP spid="25" grpId="0" bldLvl="0" animBg="1"/>
      <p:bldP spid="25" grpId="1" animBg="1"/>
      <p:bldP spid="26" grpId="0" bldLvl="0" animBg="1"/>
      <p:bldP spid="26" grpId="1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76225" y="467360"/>
            <a:ext cx="8675370" cy="5833110"/>
          </a:xfrm>
          <a:prstGeom prst="rect">
            <a:avLst/>
          </a:prstGeom>
        </p:spPr>
      </p:pic>
      <p:pic>
        <p:nvPicPr>
          <p:cNvPr id="13" name="Content Placeholder 4" descr="2021-04-30_133531"/>
          <p:cNvPicPr>
            <a:picLocks noChangeAspect="1"/>
          </p:cNvPicPr>
          <p:nvPr/>
        </p:nvPicPr>
        <p:blipFill>
          <a:blip r:embed="rId3"/>
          <a:srcRect l="29962" t="74109" r="52813" b="7890"/>
          <a:stretch>
            <a:fillRect/>
          </a:stretch>
        </p:blipFill>
        <p:spPr>
          <a:xfrm>
            <a:off x="9254490" y="563880"/>
            <a:ext cx="2749550" cy="199390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9150985" y="2807335"/>
            <a:ext cx="2606040" cy="7067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   ____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9150985" y="2807335"/>
            <a:ext cx="2397125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play music</a:t>
            </a:r>
          </a:p>
        </p:txBody>
      </p:sp>
      <p:sp>
        <p:nvSpPr>
          <p:cNvPr id="16" name="Oval 15"/>
          <p:cNvSpPr/>
          <p:nvPr/>
        </p:nvSpPr>
        <p:spPr>
          <a:xfrm>
            <a:off x="2202180" y="666750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3942080" y="1343660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2202180" y="1967230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3942080" y="2557780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2232660" y="3197225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4782185" y="3844290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Oval 21"/>
          <p:cNvSpPr/>
          <p:nvPr/>
        </p:nvSpPr>
        <p:spPr>
          <a:xfrm>
            <a:off x="1370330" y="4479925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Oval 22"/>
          <p:cNvSpPr/>
          <p:nvPr/>
        </p:nvSpPr>
        <p:spPr>
          <a:xfrm>
            <a:off x="3942080" y="5146675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Oval 23"/>
          <p:cNvSpPr/>
          <p:nvPr/>
        </p:nvSpPr>
        <p:spPr>
          <a:xfrm>
            <a:off x="6535420" y="5767070"/>
            <a:ext cx="464820" cy="43434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2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" grpId="1"/>
      <p:bldP spid="6" grpId="0"/>
      <p:bldP spid="6" grpId="1"/>
      <p:bldP spid="16" grpId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  <p:bldP spid="22" grpId="0" bldLvl="0" animBg="1"/>
      <p:bldP spid="22" grpId="1" animBg="1"/>
      <p:bldP spid="23" grpId="0" bldLvl="0" animBg="1"/>
      <p:bldP spid="23" grpId="1" animBg="1"/>
      <p:bldP spid="24" grpId="0" bldLvl="0" animBg="1"/>
      <p:bldP spid="24" grpId="1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76225" y="360680"/>
            <a:ext cx="8348345" cy="5613400"/>
          </a:xfrm>
          <a:prstGeom prst="rect">
            <a:avLst/>
          </a:prstGeom>
        </p:spPr>
      </p:pic>
      <p:pic>
        <p:nvPicPr>
          <p:cNvPr id="14" name="Content Placeholder 4" descr="2021-04-30_133531"/>
          <p:cNvPicPr>
            <a:picLocks noChangeAspect="1"/>
          </p:cNvPicPr>
          <p:nvPr/>
        </p:nvPicPr>
        <p:blipFill>
          <a:blip r:embed="rId3"/>
          <a:srcRect l="52573" t="74109" r="29201" b="7349"/>
          <a:stretch>
            <a:fillRect/>
          </a:stretch>
        </p:blipFill>
        <p:spPr>
          <a:xfrm>
            <a:off x="9067800" y="500380"/>
            <a:ext cx="2851150" cy="2180590"/>
          </a:xfrm>
          <a:prstGeom prst="rect">
            <a:avLst/>
          </a:prstGeom>
        </p:spPr>
      </p:pic>
      <p:sp>
        <p:nvSpPr>
          <p:cNvPr id="3" name="Oval 2"/>
          <p:cNvSpPr/>
          <p:nvPr/>
        </p:nvSpPr>
        <p:spPr>
          <a:xfrm>
            <a:off x="417830" y="2372995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417830" y="3616960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Oval 15"/>
          <p:cNvSpPr/>
          <p:nvPr/>
        </p:nvSpPr>
        <p:spPr>
          <a:xfrm>
            <a:off x="3755390" y="2926715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2065020" y="5416550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6206490" y="2372995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6206490" y="2926715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7804150" y="4224655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7804150" y="4798695"/>
            <a:ext cx="621030" cy="48133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Text Box 21"/>
          <p:cNvSpPr txBox="1"/>
          <p:nvPr/>
        </p:nvSpPr>
        <p:spPr>
          <a:xfrm>
            <a:off x="9135745" y="3009265"/>
            <a:ext cx="221488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________</a:t>
            </a:r>
          </a:p>
        </p:txBody>
      </p:sp>
      <p:sp>
        <p:nvSpPr>
          <p:cNvPr id="23" name="Text Box 22"/>
          <p:cNvSpPr txBox="1"/>
          <p:nvPr/>
        </p:nvSpPr>
        <p:spPr>
          <a:xfrm>
            <a:off x="9335770" y="3075940"/>
            <a:ext cx="2014855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celebrate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24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3" grpId="1" animBg="1"/>
      <p:bldP spid="6" grpId="0" bldLvl="0" animBg="1"/>
      <p:bldP spid="6" grpId="1" animBg="1"/>
      <p:bldP spid="16" grpId="0" bldLvl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  <p:bldP spid="23" grpId="0"/>
      <p:bldP spid="23" grpId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30_143212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276225" y="345440"/>
            <a:ext cx="8564880" cy="5758815"/>
          </a:xfrm>
          <a:prstGeom prst="rect">
            <a:avLst/>
          </a:prstGeom>
        </p:spPr>
      </p:pic>
      <p:pic>
        <p:nvPicPr>
          <p:cNvPr id="15" name="Content Placeholder 4" descr="2021-04-30_133531"/>
          <p:cNvPicPr>
            <a:picLocks noChangeAspect="1"/>
          </p:cNvPicPr>
          <p:nvPr/>
        </p:nvPicPr>
        <p:blipFill>
          <a:blip r:embed="rId3"/>
          <a:srcRect l="76426" t="74109" r="6542" b="7036"/>
          <a:stretch>
            <a:fillRect/>
          </a:stretch>
        </p:blipFill>
        <p:spPr>
          <a:xfrm>
            <a:off x="9041765" y="810895"/>
            <a:ext cx="2853055" cy="2134870"/>
          </a:xfrm>
          <a:prstGeom prst="rect">
            <a:avLst/>
          </a:prstGeom>
        </p:spPr>
      </p:pic>
      <p:sp>
        <p:nvSpPr>
          <p:cNvPr id="3" name="Oval 2"/>
          <p:cNvSpPr/>
          <p:nvPr/>
        </p:nvSpPr>
        <p:spPr>
          <a:xfrm>
            <a:off x="3023870" y="49657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7230110" y="49657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Oval 15"/>
          <p:cNvSpPr/>
          <p:nvPr/>
        </p:nvSpPr>
        <p:spPr>
          <a:xfrm>
            <a:off x="4704715" y="112014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8054975" y="112014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516255" y="1755775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6379845" y="1755775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5526405" y="5577205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5526405" y="2418715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Oval 21"/>
          <p:cNvSpPr/>
          <p:nvPr/>
        </p:nvSpPr>
        <p:spPr>
          <a:xfrm>
            <a:off x="1322705" y="296164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Oval 22"/>
          <p:cNvSpPr/>
          <p:nvPr/>
        </p:nvSpPr>
        <p:spPr>
          <a:xfrm>
            <a:off x="7230110" y="3648075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Oval 23"/>
          <p:cNvSpPr/>
          <p:nvPr/>
        </p:nvSpPr>
        <p:spPr>
          <a:xfrm>
            <a:off x="3851275" y="430022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Oval 24"/>
          <p:cNvSpPr/>
          <p:nvPr/>
        </p:nvSpPr>
        <p:spPr>
          <a:xfrm>
            <a:off x="1322705" y="4827270"/>
            <a:ext cx="527685" cy="527050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Text Box 25"/>
          <p:cNvSpPr txBox="1"/>
          <p:nvPr/>
        </p:nvSpPr>
        <p:spPr>
          <a:xfrm>
            <a:off x="9088755" y="3241675"/>
            <a:ext cx="284988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_____ _____</a:t>
            </a:r>
          </a:p>
        </p:txBody>
      </p:sp>
      <p:sp>
        <p:nvSpPr>
          <p:cNvPr id="27" name="Text Box 26"/>
          <p:cNvSpPr txBox="1"/>
          <p:nvPr/>
        </p:nvSpPr>
        <p:spPr>
          <a:xfrm>
            <a:off x="8892540" y="3241675"/>
            <a:ext cx="329946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make costumes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omb/>
      </p:transition>
    </mc:Choice>
    <mc:Fallback xmlns="">
      <p:transition>
        <p:comb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32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3" grpId="1" animBg="1"/>
      <p:bldP spid="6" grpId="0" bldLvl="0" animBg="1"/>
      <p:bldP spid="6" grpId="1" animBg="1"/>
      <p:bldP spid="16" grpId="0" bldLvl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  <p:bldP spid="22" grpId="0" bldLvl="0" animBg="1"/>
      <p:bldP spid="22" grpId="1" animBg="1"/>
      <p:bldP spid="23" grpId="0" bldLvl="0" animBg="1"/>
      <p:bldP spid="23" grpId="1" animBg="1"/>
      <p:bldP spid="24" grpId="0" bldLvl="0" animBg="1"/>
      <p:bldP spid="24" grpId="1" animBg="1"/>
      <p:bldP spid="25" grpId="0" bldLvl="0" animBg="1"/>
      <p:bldP spid="25" grpId="1" animBg="1"/>
      <p:bldP spid="26" grpId="0"/>
      <p:bldP spid="26" grpId="1"/>
      <p:bldP spid="27" grpId="0"/>
      <p:bldP spid="27" grpId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 descr="maxresdefault"/>
          <p:cNvPicPr>
            <a:picLocks noGrp="1" noChangeAspect="1"/>
          </p:cNvPicPr>
          <p:nvPr>
            <p:ph sz="half" idx="1"/>
          </p:nvPr>
        </p:nvPicPr>
        <p:blipFill>
          <a:blip r:embed="rId2"/>
          <a:srcRect l="7194" t="-523" r="5980"/>
          <a:stretch>
            <a:fillRect/>
          </a:stretch>
        </p:blipFill>
        <p:spPr>
          <a:xfrm>
            <a:off x="446405" y="504825"/>
            <a:ext cx="5854065" cy="3812540"/>
          </a:xfrm>
          <a:prstGeom prst="ellipse">
            <a:avLst/>
          </a:prstGeom>
        </p:spPr>
      </p:pic>
      <p:sp>
        <p:nvSpPr>
          <p:cNvPr id="8" name="Text Box 7"/>
          <p:cNvSpPr txBox="1"/>
          <p:nvPr/>
        </p:nvSpPr>
        <p:spPr>
          <a:xfrm>
            <a:off x="7910195" y="1721485"/>
            <a:ext cx="185356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u="sng">
                <a:latin typeface="Times New Roman" panose="02020603050405020304" charset="0"/>
                <a:cs typeface="Times New Roman" panose="02020603050405020304" charset="0"/>
              </a:rPr>
              <a:t>Example:</a:t>
            </a:r>
          </a:p>
        </p:txBody>
      </p:sp>
      <p:sp>
        <p:nvSpPr>
          <p:cNvPr id="9" name="Text Box 8"/>
          <p:cNvSpPr txBox="1"/>
          <p:nvPr/>
        </p:nvSpPr>
        <p:spPr>
          <a:xfrm>
            <a:off x="6978015" y="2305050"/>
            <a:ext cx="519747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Student A: Where do you live?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7250430" y="2888615"/>
            <a:ext cx="465264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Student B: I live in Ankara.</a:t>
            </a:r>
          </a:p>
        </p:txBody>
      </p:sp>
      <p:sp>
        <p:nvSpPr>
          <p:cNvPr id="12" name="Text Box 11"/>
          <p:cNvSpPr txBox="1"/>
          <p:nvPr/>
        </p:nvSpPr>
        <p:spPr>
          <a:xfrm>
            <a:off x="1181735" y="5401310"/>
            <a:ext cx="126555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Where</a:t>
            </a:r>
          </a:p>
        </p:txBody>
      </p:sp>
      <p:sp>
        <p:nvSpPr>
          <p:cNvPr id="13" name="Text Box 12"/>
          <p:cNvSpPr txBox="1"/>
          <p:nvPr/>
        </p:nvSpPr>
        <p:spPr>
          <a:xfrm>
            <a:off x="2791460" y="5416550"/>
            <a:ext cx="116459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What </a:t>
            </a:r>
          </a:p>
        </p:txBody>
      </p:sp>
      <p:sp>
        <p:nvSpPr>
          <p:cNvPr id="14" name="Text Box 13"/>
          <p:cNvSpPr txBox="1"/>
          <p:nvPr/>
        </p:nvSpPr>
        <p:spPr>
          <a:xfrm>
            <a:off x="4062730" y="5447030"/>
            <a:ext cx="97282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Who</a:t>
            </a:r>
          </a:p>
        </p:txBody>
      </p:sp>
      <p:sp>
        <p:nvSpPr>
          <p:cNvPr id="15" name="Text Box 14"/>
          <p:cNvSpPr txBox="1"/>
          <p:nvPr/>
        </p:nvSpPr>
        <p:spPr>
          <a:xfrm>
            <a:off x="5128895" y="5401310"/>
            <a:ext cx="115316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When</a:t>
            </a:r>
          </a:p>
        </p:txBody>
      </p:sp>
      <p:sp>
        <p:nvSpPr>
          <p:cNvPr id="16" name="Text Box 15"/>
          <p:cNvSpPr txBox="1"/>
          <p:nvPr/>
        </p:nvSpPr>
        <p:spPr>
          <a:xfrm>
            <a:off x="6397625" y="5446395"/>
            <a:ext cx="97282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How</a:t>
            </a:r>
          </a:p>
        </p:txBody>
      </p:sp>
      <p:sp>
        <p:nvSpPr>
          <p:cNvPr id="17" name="Text Box 16"/>
          <p:cNvSpPr txBox="1"/>
          <p:nvPr/>
        </p:nvSpPr>
        <p:spPr>
          <a:xfrm>
            <a:off x="1981835" y="5888990"/>
            <a:ext cx="58928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do</a:t>
            </a:r>
          </a:p>
        </p:txBody>
      </p:sp>
      <p:sp>
        <p:nvSpPr>
          <p:cNvPr id="18" name="Text Box 17"/>
          <p:cNvSpPr txBox="1"/>
          <p:nvPr/>
        </p:nvSpPr>
        <p:spPr>
          <a:xfrm>
            <a:off x="3079115" y="5888990"/>
            <a:ext cx="79248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like</a:t>
            </a:r>
          </a:p>
        </p:txBody>
      </p:sp>
      <p:sp>
        <p:nvSpPr>
          <p:cNvPr id="19" name="Text Box 18"/>
          <p:cNvSpPr txBox="1"/>
          <p:nvPr/>
        </p:nvSpPr>
        <p:spPr>
          <a:xfrm>
            <a:off x="4254500" y="5878195"/>
            <a:ext cx="101790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work</a:t>
            </a:r>
          </a:p>
        </p:txBody>
      </p:sp>
      <p:sp>
        <p:nvSpPr>
          <p:cNvPr id="20" name="Text Box 19"/>
          <p:cNvSpPr txBox="1"/>
          <p:nvPr/>
        </p:nvSpPr>
        <p:spPr>
          <a:xfrm>
            <a:off x="5540375" y="5878195"/>
            <a:ext cx="110807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speak</a:t>
            </a:r>
          </a:p>
        </p:txBody>
      </p:sp>
      <p:sp>
        <p:nvSpPr>
          <p:cNvPr id="21" name="Text Box 20"/>
          <p:cNvSpPr txBox="1"/>
          <p:nvPr/>
        </p:nvSpPr>
        <p:spPr>
          <a:xfrm>
            <a:off x="6781165" y="5878195"/>
            <a:ext cx="88265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help</a:t>
            </a:r>
          </a:p>
        </p:txBody>
      </p:sp>
      <p:sp>
        <p:nvSpPr>
          <p:cNvPr id="22" name="Text Box 21"/>
          <p:cNvSpPr txBox="1"/>
          <p:nvPr/>
        </p:nvSpPr>
        <p:spPr>
          <a:xfrm>
            <a:off x="7910195" y="5888990"/>
            <a:ext cx="88265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play</a:t>
            </a:r>
          </a:p>
        </p:txBody>
      </p:sp>
      <p:sp>
        <p:nvSpPr>
          <p:cNvPr id="23" name="Text Box 22"/>
          <p:cNvSpPr txBox="1"/>
          <p:nvPr/>
        </p:nvSpPr>
        <p:spPr>
          <a:xfrm>
            <a:off x="8997950" y="5888990"/>
            <a:ext cx="65659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eat</a:t>
            </a:r>
          </a:p>
        </p:txBody>
      </p:sp>
      <p:sp>
        <p:nvSpPr>
          <p:cNvPr id="24" name="Text Box 23"/>
          <p:cNvSpPr txBox="1"/>
          <p:nvPr/>
        </p:nvSpPr>
        <p:spPr>
          <a:xfrm>
            <a:off x="9763760" y="5878195"/>
            <a:ext cx="79248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live</a:t>
            </a:r>
          </a:p>
        </p:txBody>
      </p:sp>
      <p:sp>
        <p:nvSpPr>
          <p:cNvPr id="25" name="Rounded Rectangle 24"/>
          <p:cNvSpPr/>
          <p:nvPr/>
        </p:nvSpPr>
        <p:spPr>
          <a:xfrm>
            <a:off x="638175" y="5212715"/>
            <a:ext cx="10161905" cy="1503045"/>
          </a:xfrm>
          <a:prstGeom prst="roundRect">
            <a:avLst/>
          </a:prstGeom>
          <a:solidFill>
            <a:srgbClr val="000000">
              <a:alpha val="0"/>
            </a:srgb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4" fill="hold">
                      <p:stCondLst>
                        <p:cond delay="indefinite"/>
                      </p:stCondLst>
                      <p:childTnLst>
                        <p:par>
                          <p:cTn id="65" fill="hold">
                            <p:stCondLst>
                              <p:cond delay="0"/>
                            </p:stCondLst>
                            <p:childTnLst>
                              <p:par>
                                <p:cTn id="6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8" grpId="1"/>
      <p:bldP spid="9" grpId="0"/>
      <p:bldP spid="9" grpId="1"/>
      <p:bldP spid="10" grpId="0"/>
      <p:bldP spid="10" grpId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Content Placeholder 9" descr="cbdbbdf08d34cf7fc2d227a44bcc947d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0" y="-635"/>
            <a:ext cx="12191365" cy="6858635"/>
          </a:xfrm>
          <a:prstGeom prst="rect">
            <a:avLst/>
          </a:prstGeom>
        </p:spPr>
      </p:pic>
      <p:graphicFrame>
        <p:nvGraphicFramePr>
          <p:cNvPr id="13" name="Content Placeholder 12"/>
          <p:cNvGraphicFramePr>
            <a:graphicFrameLocks noGrp="1"/>
          </p:cNvGraphicFramePr>
          <p:nvPr>
            <p:ph sz="half" idx="1"/>
          </p:nvPr>
        </p:nvGraphicFramePr>
        <p:xfrm>
          <a:off x="1134110" y="1189355"/>
          <a:ext cx="10763250" cy="280035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07632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2800350">
                <a:tc>
                  <a:txBody>
                    <a:bodyPr/>
                    <a:lstStyle/>
                    <a:p>
                      <a:pPr indent="0">
                        <a:buNone/>
                      </a:pPr>
                      <a:r>
                        <a:rPr lang="en-US" sz="4000" b="1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* Homework:</a:t>
                      </a:r>
                    </a:p>
                    <a:p>
                      <a:pPr indent="0">
                        <a:buNone/>
                      </a:pPr>
                      <a:r>
                        <a:rPr lang="en-US" sz="4000" b="0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- Review the grammar structures and new words of unit 2.</a:t>
                      </a:r>
                    </a:p>
                    <a:p>
                      <a:pPr indent="0">
                        <a:buNone/>
                      </a:pPr>
                      <a:r>
                        <a:rPr lang="en-US" sz="4000" b="0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- Complete the progress review 1 on page 34.</a:t>
                      </a:r>
                    </a:p>
                  </a:txBody>
                  <a:tcPr marL="0" marR="0" marT="0" marB="0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Placeholder 7">
            <a:extLst>
              <a:ext uri="{FF2B5EF4-FFF2-40B4-BE49-F238E27FC236}">
                <a16:creationId xmlns:a16="http://schemas.microsoft.com/office/drawing/2014/main" id="{A91B3057-EF3E-4363-B06E-98EC0E0E1530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310179" y="5914236"/>
            <a:ext cx="500975" cy="720159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64E2C767-BBDD-42BD-BB43-82DF7ABD5D5D}"/>
              </a:ext>
            </a:extLst>
          </p:cNvPr>
          <p:cNvSpPr txBox="1"/>
          <p:nvPr/>
        </p:nvSpPr>
        <p:spPr>
          <a:xfrm>
            <a:off x="909019" y="6422028"/>
            <a:ext cx="2217907" cy="2585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217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9A4E"/>
                </a:solidFill>
                <a:effectLst/>
                <a:uLnTx/>
                <a:uFillTx/>
                <a:latin typeface="Lato Black"/>
                <a:ea typeface="+mn-ea"/>
                <a:cs typeface="Lato Black"/>
              </a:rPr>
              <a:t>www.phuongnam.edu.vn</a:t>
            </a:r>
          </a:p>
        </p:txBody>
      </p:sp>
      <p:pic>
        <p:nvPicPr>
          <p:cNvPr id="3" name="Picture 2" descr="Graphical user interface, website&#10;&#10;Description automatically generated">
            <a:extLst>
              <a:ext uri="{FF2B5EF4-FFF2-40B4-BE49-F238E27FC236}">
                <a16:creationId xmlns:a16="http://schemas.microsoft.com/office/drawing/2014/main" id="{A1ED6F18-D69A-4248-B945-CA1C47D555B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20761" y="784907"/>
            <a:ext cx="6438376" cy="5129329"/>
          </a:xfrm>
          <a:prstGeom prst="rect">
            <a:avLst/>
          </a:prstGeom>
        </p:spPr>
      </p:pic>
      <p:pic>
        <p:nvPicPr>
          <p:cNvPr id="5" name="Picture 4" descr="A picture containing calendar&#10;&#10;Description automatically generated">
            <a:extLst>
              <a:ext uri="{FF2B5EF4-FFF2-40B4-BE49-F238E27FC236}">
                <a16:creationId xmlns:a16="http://schemas.microsoft.com/office/drawing/2014/main" id="{EA7D1CFA-3BA4-4D6C-92C0-07F937D6E8FE}"/>
              </a:ext>
            </a:extLst>
          </p:cNvPr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34863" y="983445"/>
            <a:ext cx="3283083" cy="4643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132557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51073155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Default Theme">
  <a:themeElements>
    <a:clrScheme name="Innovation - Light Version">
      <a:dk1>
        <a:srgbClr val="737572"/>
      </a:dk1>
      <a:lt1>
        <a:sysClr val="window" lastClr="FFFFFF"/>
      </a:lt1>
      <a:dk2>
        <a:srgbClr val="445469"/>
      </a:dk2>
      <a:lt2>
        <a:srgbClr val="FFFFFF"/>
      </a:lt2>
      <a:accent1>
        <a:srgbClr val="1EA185"/>
      </a:accent1>
      <a:accent2>
        <a:srgbClr val="9BBB5C"/>
      </a:accent2>
      <a:accent3>
        <a:srgbClr val="F29B26"/>
      </a:accent3>
      <a:accent4>
        <a:srgbClr val="BD392F"/>
      </a:accent4>
      <a:accent5>
        <a:srgbClr val="445469"/>
      </a:accent5>
      <a:accent6>
        <a:srgbClr val="6D6F6B"/>
      </a:accent6>
      <a:hlink>
        <a:srgbClr val="1E9272"/>
      </a:hlink>
      <a:folHlink>
        <a:srgbClr val="AC2624"/>
      </a:folHlink>
    </a:clrScheme>
    <a:fontScheme name="Custom 1">
      <a:majorFont>
        <a:latin typeface="Lato"/>
        <a:ea typeface=""/>
        <a:cs typeface=""/>
      </a:majorFont>
      <a:minorFont>
        <a:latin typeface="Lato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accent1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txDef>
      <a:spPr>
        <a:noFill/>
      </a:spPr>
      <a:bodyPr wrap="none" rtlCol="0">
        <a:spAutoFit/>
      </a:bodyPr>
      <a:lstStyle>
        <a:defPPr algn="r">
          <a:lnSpc>
            <a:spcPct val="90000"/>
          </a:lnSpc>
          <a:defRPr sz="12000">
            <a:solidFill>
              <a:srgbClr val="009A4E"/>
            </a:solidFill>
            <a:latin typeface="Lato Black"/>
            <a:cs typeface="Lato Black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</TotalTime>
  <Words>305</Words>
  <Application>Microsoft Office PowerPoint</Application>
  <PresentationFormat>Widescreen</PresentationFormat>
  <Paragraphs>100</Paragraphs>
  <Slides>28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28</vt:i4>
      </vt:variant>
    </vt:vector>
  </HeadingPairs>
  <TitlesOfParts>
    <vt:vector size="38" baseType="lpstr">
      <vt:lpstr>Arial</vt:lpstr>
      <vt:lpstr>Calibri</vt:lpstr>
      <vt:lpstr>Calibri Light</vt:lpstr>
      <vt:lpstr>Lato Black</vt:lpstr>
      <vt:lpstr>Lato Bold</vt:lpstr>
      <vt:lpstr>Lato Light</vt:lpstr>
      <vt:lpstr>Raleway ExtraBold</vt:lpstr>
      <vt:lpstr>Times New Roman</vt:lpstr>
      <vt:lpstr>Office Theme</vt:lpstr>
      <vt:lpstr>Default Theme</vt:lpstr>
      <vt:lpstr>PowerPoint Presentation</vt:lpstr>
      <vt:lpstr>PowerPoint Presentation</vt:lpstr>
      <vt:lpstr>PowerPoint Presentation</vt:lpstr>
      <vt:lpstr>LUCKY NUMBERS</vt:lpstr>
      <vt:lpstr>What activity is it?</vt:lpstr>
      <vt:lpstr>What activity is it?</vt:lpstr>
      <vt:lpstr>PowerPoint Presentation</vt:lpstr>
      <vt:lpstr>What activity is it?</vt:lpstr>
      <vt:lpstr>What activity is it?</vt:lpstr>
      <vt:lpstr>What activity is it?</vt:lpstr>
      <vt:lpstr>PowerPoint Presentation</vt:lpstr>
      <vt:lpstr>What activity is it?</vt:lpstr>
      <vt:lpstr>What activity is it?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WPS Presentation</dc:title>
  <dc:creator>Administrator</dc:creator>
  <cp:lastModifiedBy>Windows User</cp:lastModifiedBy>
  <cp:revision>38</cp:revision>
  <dcterms:created xsi:type="dcterms:W3CDTF">2021-04-30T06:46:00Z</dcterms:created>
  <dcterms:modified xsi:type="dcterms:W3CDTF">2023-10-03T03:00:14Z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1033-11.2.0.10114</vt:lpwstr>
  </property>
</Properties>
</file>